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78" r:id="rId12"/>
    <p:sldId id="285" r:id="rId13"/>
    <p:sldId id="279" r:id="rId14"/>
    <p:sldId id="283" r:id="rId15"/>
    <p:sldId id="284" r:id="rId16"/>
    <p:sldId id="282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9144000" cy="6858000" type="screen4x3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90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72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87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92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947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91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399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53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019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2734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49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4EA72-9459-483E-BEC4-642A9F5D73E7}" type="datetimeFigureOut">
              <a:rPr lang="ko-KR" altLang="en-US" smtClean="0"/>
              <a:t>2015-03-26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8E05E-1D2B-4FA5-8310-E684CBE9AD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44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microsoft.com/office/2007/relationships/hdphoto" Target="../media/hdphoto14.wdp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문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SS06-41221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690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3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55976" y="3284984"/>
            <a:ext cx="622286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CD3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3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박</a:t>
            </a:r>
            <a:r>
              <a:rPr lang="en-US" altLang="ko-KR" dirty="0" smtClean="0"/>
              <a:t>0</a:t>
            </a:r>
            <a:r>
              <a:rPr lang="ko-KR" altLang="en-US" dirty="0" smtClean="0"/>
              <a:t>녀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SS15-12036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171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4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342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4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2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2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5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11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807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정</a:t>
            </a:r>
            <a:r>
              <a:rPr lang="en-US" altLang="ko-KR" dirty="0" smtClean="0"/>
              <a:t>0</a:t>
            </a:r>
            <a:r>
              <a:rPr lang="ko-KR" altLang="en-US" dirty="0" smtClean="0"/>
              <a:t>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SS13-70969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Parotid gland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08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10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9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5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09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31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7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55976" y="3284984"/>
            <a:ext cx="748923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CD20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3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55976" y="3284984"/>
            <a:ext cx="622286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CD3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정</a:t>
            </a:r>
            <a:r>
              <a:rPr lang="en-US" altLang="ko-KR" dirty="0" smtClean="0"/>
              <a:t>0</a:t>
            </a:r>
            <a:r>
              <a:rPr lang="ko-KR" altLang="en-US" dirty="0" smtClean="0"/>
              <a:t>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SS13-64901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Lung, TBLB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00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9"/>
          <p:cNvPicPr>
            <a:picLocks noGrp="1" noChangeAspect="1"/>
          </p:cNvPicPr>
          <p:nvPr isPhoto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303" y="510797"/>
            <a:ext cx="3825333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그림 2" descr="Image_4570"/>
          <p:cNvPicPr>
            <a:picLocks noGrp="1" noChangeAspect="1"/>
          </p:cNvPicPr>
          <p:nvPr isPhoto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15" y="2405883"/>
            <a:ext cx="3825333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 descr="Image_4571"/>
          <p:cNvPicPr>
            <a:picLocks noGrp="1" noChangeAspect="1"/>
          </p:cNvPicPr>
          <p:nvPr isPhoto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861368"/>
            <a:ext cx="3825333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34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72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230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77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14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7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57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76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61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6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56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8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8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384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5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38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0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89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1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91680" y="5589240"/>
            <a:ext cx="2642455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Lymphoepithelial</a:t>
            </a:r>
            <a:r>
              <a:rPr lang="en-US" altLang="ko-KR" dirty="0" smtClean="0">
                <a:solidFill>
                  <a:schemeClr val="bg1"/>
                </a:solidFill>
              </a:rPr>
              <a:t> lesion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92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4562"/>
          <p:cNvPicPr>
            <a:picLocks noGrp="1" noChangeAspect="1"/>
          </p:cNvPicPr>
          <p:nvPr isPhoto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" y="0"/>
            <a:ext cx="91090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55976" y="3284984"/>
            <a:ext cx="748923" cy="369332"/>
          </a:xfrm>
          <a:prstGeom prst="rect">
            <a:avLst/>
          </a:prstGeom>
          <a:solidFill>
            <a:srgbClr val="C0504D">
              <a:alpha val="50196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CD20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2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23</Words>
  <Application>Microsoft Office PowerPoint</Application>
  <PresentationFormat>화면 슬라이드 쇼(4:3)</PresentationFormat>
  <Paragraphs>11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문0원 SS06-41221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박0녀 SS15-12036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정0임 SS13-70969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정0임 SS13-64901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SS06-41221</dc:title>
  <dc:creator>차윤진(병리학교실)</dc:creator>
  <cp:lastModifiedBy>yued4001</cp:lastModifiedBy>
  <cp:revision>4</cp:revision>
  <dcterms:created xsi:type="dcterms:W3CDTF">2015-03-25T01:37:32Z</dcterms:created>
  <dcterms:modified xsi:type="dcterms:W3CDTF">2015-03-25T23:29:30Z</dcterms:modified>
</cp:coreProperties>
</file>