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62" r:id="rId2"/>
    <p:sldId id="285" r:id="rId3"/>
    <p:sldId id="265" r:id="rId4"/>
    <p:sldId id="264" r:id="rId5"/>
    <p:sldId id="286" r:id="rId6"/>
    <p:sldId id="266" r:id="rId7"/>
    <p:sldId id="274" r:id="rId8"/>
    <p:sldId id="267" r:id="rId9"/>
    <p:sldId id="272" r:id="rId10"/>
    <p:sldId id="269" r:id="rId11"/>
    <p:sldId id="275" r:id="rId12"/>
    <p:sldId id="288" r:id="rId13"/>
    <p:sldId id="287" r:id="rId14"/>
    <p:sldId id="276" r:id="rId15"/>
    <p:sldId id="273" r:id="rId16"/>
    <p:sldId id="268" r:id="rId17"/>
    <p:sldId id="277" r:id="rId18"/>
    <p:sldId id="278" r:id="rId19"/>
    <p:sldId id="271" r:id="rId20"/>
    <p:sldId id="279" r:id="rId21"/>
    <p:sldId id="280" r:id="rId22"/>
    <p:sldId id="281" r:id="rId23"/>
    <p:sldId id="282" r:id="rId24"/>
    <p:sldId id="270" r:id="rId25"/>
    <p:sldId id="283" r:id="rId26"/>
    <p:sldId id="284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  <p15:guide id="3" pos="181" userDrawn="1">
          <p15:clr>
            <a:srgbClr val="A4A3A4"/>
          </p15:clr>
        </p15:guide>
        <p15:guide id="4" orient="horz" pos="3906" userDrawn="1">
          <p15:clr>
            <a:srgbClr val="A4A3A4"/>
          </p15:clr>
        </p15:guide>
        <p15:guide id="5" pos="1678" userDrawn="1">
          <p15:clr>
            <a:srgbClr val="A4A3A4"/>
          </p15:clr>
        </p15:guide>
        <p15:guide id="6" pos="3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46B"/>
    <a:srgbClr val="193A6B"/>
    <a:srgbClr val="223C64"/>
    <a:srgbClr val="202C5B"/>
    <a:srgbClr val="21366F"/>
    <a:srgbClr val="0020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88153" autoAdjust="0"/>
  </p:normalViewPr>
  <p:slideViewPr>
    <p:cSldViewPr snapToGrid="0" snapToObjects="1" showGuides="1">
      <p:cViewPr varScale="1">
        <p:scale>
          <a:sx n="102" d="100"/>
          <a:sy n="102" d="100"/>
        </p:scale>
        <p:origin x="3528" y="96"/>
      </p:cViewPr>
      <p:guideLst>
        <p:guide orient="horz" pos="2160"/>
        <p:guide pos="2903"/>
        <p:guide pos="181"/>
        <p:guide orient="horz" pos="3906"/>
        <p:guide pos="1678"/>
        <p:guide pos="31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386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박 영목" userId="20520d5390654216" providerId="LiveId" clId="{D6FB9A0B-E12C-4F1F-BFFA-CB58BCA095E3}"/>
    <pc:docChg chg="undo redo custSel addSld delSld modSld sldOrd">
      <pc:chgData name="박 영목" userId="20520d5390654216" providerId="LiveId" clId="{D6FB9A0B-E12C-4F1F-BFFA-CB58BCA095E3}" dt="2019-12-16T15:26:42.633" v="3685" actId="14100"/>
      <pc:docMkLst>
        <pc:docMk/>
      </pc:docMkLst>
      <pc:sldChg chg="addSp delSp modSp">
        <pc:chgData name="박 영목" userId="20520d5390654216" providerId="LiveId" clId="{D6FB9A0B-E12C-4F1F-BFFA-CB58BCA095E3}" dt="2019-12-16T15:05:58.240" v="3479" actId="1076"/>
        <pc:sldMkLst>
          <pc:docMk/>
          <pc:sldMk cId="4137862182" sldId="264"/>
        </pc:sldMkLst>
        <pc:spChg chg="del">
          <ac:chgData name="박 영목" userId="20520d5390654216" providerId="LiveId" clId="{D6FB9A0B-E12C-4F1F-BFFA-CB58BCA095E3}" dt="2019-12-16T14:34:59.220" v="2990" actId="478"/>
          <ac:spMkLst>
            <pc:docMk/>
            <pc:sldMk cId="4137862182" sldId="264"/>
            <ac:spMk id="2" creationId="{00000000-0000-0000-0000-000000000000}"/>
          </ac:spMkLst>
        </pc:spChg>
        <pc:spChg chg="add del mod">
          <ac:chgData name="박 영목" userId="20520d5390654216" providerId="LiveId" clId="{D6FB9A0B-E12C-4F1F-BFFA-CB58BCA095E3}" dt="2019-12-16T14:35:25.131" v="3000" actId="478"/>
          <ac:spMkLst>
            <pc:docMk/>
            <pc:sldMk cId="4137862182" sldId="264"/>
            <ac:spMk id="3" creationId="{AD5A94BC-C707-408C-B89A-E5D92AB972CC}"/>
          </ac:spMkLst>
        </pc:spChg>
        <pc:spChg chg="add del mod">
          <ac:chgData name="박 영목" userId="20520d5390654216" providerId="LiveId" clId="{D6FB9A0B-E12C-4F1F-BFFA-CB58BCA095E3}" dt="2019-12-16T14:35:01.079" v="2991" actId="478"/>
          <ac:spMkLst>
            <pc:docMk/>
            <pc:sldMk cId="4137862182" sldId="264"/>
            <ac:spMk id="11" creationId="{60A1091A-9F17-4E8F-83D1-AC41EBDDEBE7}"/>
          </ac:spMkLst>
        </pc:spChg>
        <pc:spChg chg="add del mod">
          <ac:chgData name="박 영목" userId="20520d5390654216" providerId="LiveId" clId="{D6FB9A0B-E12C-4F1F-BFFA-CB58BCA095E3}" dt="2019-12-16T14:50:12.985" v="3374" actId="478"/>
          <ac:spMkLst>
            <pc:docMk/>
            <pc:sldMk cId="4137862182" sldId="264"/>
            <ac:spMk id="12" creationId="{36A8891C-0F26-4EC2-8AD8-C9E5AE7673B5}"/>
          </ac:spMkLst>
        </pc:spChg>
        <pc:spChg chg="add">
          <ac:chgData name="박 영목" userId="20520d5390654216" providerId="LiveId" clId="{D6FB9A0B-E12C-4F1F-BFFA-CB58BCA095E3}" dt="2019-12-16T14:50:13.328" v="3375"/>
          <ac:spMkLst>
            <pc:docMk/>
            <pc:sldMk cId="4137862182" sldId="264"/>
            <ac:spMk id="14" creationId="{1B1A158A-69DF-451E-929A-220E45436CE5}"/>
          </ac:spMkLst>
        </pc:spChg>
        <pc:spChg chg="add mod">
          <ac:chgData name="박 영목" userId="20520d5390654216" providerId="LiveId" clId="{D6FB9A0B-E12C-4F1F-BFFA-CB58BCA095E3}" dt="2019-12-16T15:00:52.230" v="3431" actId="20577"/>
          <ac:spMkLst>
            <pc:docMk/>
            <pc:sldMk cId="4137862182" sldId="264"/>
            <ac:spMk id="15" creationId="{7A0A9C5C-0DDE-4819-B9DA-605E2C262064}"/>
          </ac:spMkLst>
        </pc:spChg>
        <pc:picChg chg="del mod">
          <ac:chgData name="박 영목" userId="20520d5390654216" providerId="LiveId" clId="{D6FB9A0B-E12C-4F1F-BFFA-CB58BCA095E3}" dt="2019-12-16T14:32:24.062" v="2903" actId="478"/>
          <ac:picMkLst>
            <pc:docMk/>
            <pc:sldMk cId="4137862182" sldId="264"/>
            <ac:picMk id="4" creationId="{00000000-0000-0000-0000-000000000000}"/>
          </ac:picMkLst>
        </pc:picChg>
        <pc:picChg chg="add del mod">
          <ac:chgData name="박 영목" userId="20520d5390654216" providerId="LiveId" clId="{D6FB9A0B-E12C-4F1F-BFFA-CB58BCA095E3}" dt="2019-12-16T14:54:39.661" v="3380" actId="478"/>
          <ac:picMkLst>
            <pc:docMk/>
            <pc:sldMk cId="4137862182" sldId="264"/>
            <ac:picMk id="5" creationId="{75DD0E6F-9D92-44FA-BC47-AF4DB2CE5FC3}"/>
          </ac:picMkLst>
        </pc:picChg>
        <pc:picChg chg="add del mod">
          <ac:chgData name="박 영목" userId="20520d5390654216" providerId="LiveId" clId="{D6FB9A0B-E12C-4F1F-BFFA-CB58BCA095E3}" dt="2019-12-16T14:34:08.850" v="2980" actId="478"/>
          <ac:picMkLst>
            <pc:docMk/>
            <pc:sldMk cId="4137862182" sldId="264"/>
            <ac:picMk id="6" creationId="{28D5C6F4-1B37-4467-A28A-AE1444E1EDAD}"/>
          </ac:picMkLst>
        </pc:picChg>
        <pc:picChg chg="add del mod modCrop">
          <ac:chgData name="박 영목" userId="20520d5390654216" providerId="LiveId" clId="{D6FB9A0B-E12C-4F1F-BFFA-CB58BCA095E3}" dt="2019-12-16T14:35:22.850" v="2999" actId="478"/>
          <ac:picMkLst>
            <pc:docMk/>
            <pc:sldMk cId="4137862182" sldId="264"/>
            <ac:picMk id="7" creationId="{DBAA159A-3688-4C76-AC35-2B661FCAB573}"/>
          </ac:picMkLst>
        </pc:picChg>
        <pc:picChg chg="add mod ord">
          <ac:chgData name="박 영목" userId="20520d5390654216" providerId="LiveId" clId="{D6FB9A0B-E12C-4F1F-BFFA-CB58BCA095E3}" dt="2019-12-16T15:05:58.240" v="3479" actId="1076"/>
          <ac:picMkLst>
            <pc:docMk/>
            <pc:sldMk cId="4137862182" sldId="264"/>
            <ac:picMk id="8" creationId="{FFABDF61-1DC5-4C3D-AF74-C8EFDAFFFF8C}"/>
          </ac:picMkLst>
        </pc:picChg>
        <pc:picChg chg="add del mod">
          <ac:chgData name="박 영목" userId="20520d5390654216" providerId="LiveId" clId="{D6FB9A0B-E12C-4F1F-BFFA-CB58BCA095E3}" dt="2019-12-16T14:54:39.077" v="3379" actId="478"/>
          <ac:picMkLst>
            <pc:docMk/>
            <pc:sldMk cId="4137862182" sldId="264"/>
            <ac:picMk id="9" creationId="{ADB318B0-89B7-48B7-9E7D-38199232F602}"/>
          </ac:picMkLst>
        </pc:picChg>
        <pc:picChg chg="add del mod">
          <ac:chgData name="박 영목" userId="20520d5390654216" providerId="LiveId" clId="{D6FB9A0B-E12C-4F1F-BFFA-CB58BCA095E3}" dt="2019-12-14T13:15:24.388" v="1032" actId="478"/>
          <ac:picMkLst>
            <pc:docMk/>
            <pc:sldMk cId="4137862182" sldId="264"/>
            <ac:picMk id="11" creationId="{35588ADA-43BE-4160-822C-E36B4631C94D}"/>
          </ac:picMkLst>
        </pc:picChg>
        <pc:picChg chg="add del mod">
          <ac:chgData name="박 영목" userId="20520d5390654216" providerId="LiveId" clId="{D6FB9A0B-E12C-4F1F-BFFA-CB58BCA095E3}" dt="2019-12-16T14:54:38.450" v="3378" actId="478"/>
          <ac:picMkLst>
            <pc:docMk/>
            <pc:sldMk cId="4137862182" sldId="264"/>
            <ac:picMk id="13" creationId="{69E16E75-0E6B-41F9-8462-6A09A2CE728F}"/>
          </ac:picMkLst>
        </pc:picChg>
      </pc:sldChg>
      <pc:sldChg chg="addSp delSp modSp ord">
        <pc:chgData name="박 영목" userId="20520d5390654216" providerId="LiveId" clId="{D6FB9A0B-E12C-4F1F-BFFA-CB58BCA095E3}" dt="2019-12-16T15:02:19.446" v="3477" actId="1076"/>
        <pc:sldMkLst>
          <pc:docMk/>
          <pc:sldMk cId="252194598" sldId="265"/>
        </pc:sldMkLst>
        <pc:spChg chg="del">
          <ac:chgData name="박 영목" userId="20520d5390654216" providerId="LiveId" clId="{D6FB9A0B-E12C-4F1F-BFFA-CB58BCA095E3}" dt="2019-12-14T12:30:33.415" v="0" actId="478"/>
          <ac:spMkLst>
            <pc:docMk/>
            <pc:sldMk cId="252194598" sldId="265"/>
            <ac:spMk id="2" creationId="{00000000-0000-0000-0000-000000000000}"/>
          </ac:spMkLst>
        </pc:spChg>
        <pc:spChg chg="add mod">
          <ac:chgData name="박 영목" userId="20520d5390654216" providerId="LiveId" clId="{D6FB9A0B-E12C-4F1F-BFFA-CB58BCA095E3}" dt="2019-12-16T15:02:19.446" v="3477" actId="1076"/>
          <ac:spMkLst>
            <pc:docMk/>
            <pc:sldMk cId="252194598" sldId="265"/>
            <ac:spMk id="3" creationId="{424BF49D-2E5D-45D5-8839-81E7397907BE}"/>
          </ac:spMkLst>
        </pc:spChg>
        <pc:spChg chg="add del">
          <ac:chgData name="박 영목" userId="20520d5390654216" providerId="LiveId" clId="{D6FB9A0B-E12C-4F1F-BFFA-CB58BCA095E3}" dt="2019-12-16T14:50:05.176" v="3371" actId="478"/>
          <ac:spMkLst>
            <pc:docMk/>
            <pc:sldMk cId="252194598" sldId="265"/>
            <ac:spMk id="5" creationId="{1B236A11-26D1-49E7-9335-EB6DC6245801}"/>
          </ac:spMkLst>
        </pc:spChg>
        <pc:spChg chg="add mod">
          <ac:chgData name="박 영목" userId="20520d5390654216" providerId="LiveId" clId="{D6FB9A0B-E12C-4F1F-BFFA-CB58BCA095E3}" dt="2019-12-16T14:50:08.974" v="3373" actId="14100"/>
          <ac:spMkLst>
            <pc:docMk/>
            <pc:sldMk cId="252194598" sldId="265"/>
            <ac:spMk id="6" creationId="{C152C753-5795-4C05-8851-E34AE6B1FAE0}"/>
          </ac:spMkLst>
        </pc:spChg>
        <pc:spChg chg="add del mod">
          <ac:chgData name="박 영목" userId="20520d5390654216" providerId="LiveId" clId="{D6FB9A0B-E12C-4F1F-BFFA-CB58BCA095E3}" dt="2019-12-16T15:01:50.088" v="3458" actId="478"/>
          <ac:spMkLst>
            <pc:docMk/>
            <pc:sldMk cId="252194598" sldId="265"/>
            <ac:spMk id="7" creationId="{221FBEBE-283C-4C69-A4B2-7C8BD91B40E4}"/>
          </ac:spMkLst>
        </pc:spChg>
        <pc:picChg chg="mod">
          <ac:chgData name="박 영목" userId="20520d5390654216" providerId="LiveId" clId="{D6FB9A0B-E12C-4F1F-BFFA-CB58BCA095E3}" dt="2019-12-16T15:02:14.052" v="3476" actId="1076"/>
          <ac:picMkLst>
            <pc:docMk/>
            <pc:sldMk cId="252194598" sldId="265"/>
            <ac:picMk id="4" creationId="{00000000-0000-0000-0000-000000000000}"/>
          </ac:picMkLst>
        </pc:picChg>
      </pc:sldChg>
      <pc:sldChg chg="addSp delSp modSp modNotesTx">
        <pc:chgData name="박 영목" userId="20520d5390654216" providerId="LiveId" clId="{D6FB9A0B-E12C-4F1F-BFFA-CB58BCA095E3}" dt="2019-12-16T14:49:38.699" v="3370" actId="207"/>
        <pc:sldMkLst>
          <pc:docMk/>
          <pc:sldMk cId="4081430852" sldId="268"/>
        </pc:sldMkLst>
        <pc:spChg chg="mod">
          <ac:chgData name="박 영목" userId="20520d5390654216" providerId="LiveId" clId="{D6FB9A0B-E12C-4F1F-BFFA-CB58BCA095E3}" dt="2019-12-14T13:17:19.856" v="1045" actId="20577"/>
          <ac:spMkLst>
            <pc:docMk/>
            <pc:sldMk cId="4081430852" sldId="268"/>
            <ac:spMk id="2" creationId="{00000000-0000-0000-0000-000000000000}"/>
          </ac:spMkLst>
        </pc:spChg>
        <pc:spChg chg="mod">
          <ac:chgData name="박 영목" userId="20520d5390654216" providerId="LiveId" clId="{D6FB9A0B-E12C-4F1F-BFFA-CB58BCA095E3}" dt="2019-12-16T14:49:38.699" v="3370" actId="207"/>
          <ac:spMkLst>
            <pc:docMk/>
            <pc:sldMk cId="4081430852" sldId="268"/>
            <ac:spMk id="3" creationId="{00000000-0000-0000-0000-000000000000}"/>
          </ac:spMkLst>
        </pc:spChg>
        <pc:spChg chg="add mod">
          <ac:chgData name="박 영목" userId="20520d5390654216" providerId="LiveId" clId="{D6FB9A0B-E12C-4F1F-BFFA-CB58BCA095E3}" dt="2019-12-14T13:01:45.939" v="881" actId="14100"/>
          <ac:spMkLst>
            <pc:docMk/>
            <pc:sldMk cId="4081430852" sldId="268"/>
            <ac:spMk id="5" creationId="{4419C381-9AD8-4200-9DB6-7D87BEE8B8E7}"/>
          </ac:spMkLst>
        </pc:spChg>
        <pc:picChg chg="add mod">
          <ac:chgData name="박 영목" userId="20520d5390654216" providerId="LiveId" clId="{D6FB9A0B-E12C-4F1F-BFFA-CB58BCA095E3}" dt="2019-12-14T13:06:03.509" v="917" actId="1076"/>
          <ac:picMkLst>
            <pc:docMk/>
            <pc:sldMk cId="4081430852" sldId="268"/>
            <ac:picMk id="4" creationId="{C4784194-7EC5-429D-A829-6B910FB4B1FE}"/>
          </ac:picMkLst>
        </pc:picChg>
        <pc:picChg chg="add del">
          <ac:chgData name="박 영목" userId="20520d5390654216" providerId="LiveId" clId="{D6FB9A0B-E12C-4F1F-BFFA-CB58BCA095E3}" dt="2019-12-14T13:18:06.759" v="1049"/>
          <ac:picMkLst>
            <pc:docMk/>
            <pc:sldMk cId="4081430852" sldId="268"/>
            <ac:picMk id="6" creationId="{D4933D03-16FE-4CA9-BC90-E4CA76CDF79C}"/>
          </ac:picMkLst>
        </pc:picChg>
      </pc:sldChg>
      <pc:sldChg chg="modSp">
        <pc:chgData name="박 영목" userId="20520d5390654216" providerId="LiveId" clId="{D6FB9A0B-E12C-4F1F-BFFA-CB58BCA095E3}" dt="2019-12-14T13:45:10.562" v="1624" actId="20577"/>
        <pc:sldMkLst>
          <pc:docMk/>
          <pc:sldMk cId="1649041320" sldId="269"/>
        </pc:sldMkLst>
        <pc:spChg chg="mod">
          <ac:chgData name="박 영목" userId="20520d5390654216" providerId="LiveId" clId="{D6FB9A0B-E12C-4F1F-BFFA-CB58BCA095E3}" dt="2019-12-14T13:45:10.562" v="1624" actId="20577"/>
          <ac:spMkLst>
            <pc:docMk/>
            <pc:sldMk cId="1649041320" sldId="269"/>
            <ac:spMk id="3" creationId="{00000000-0000-0000-0000-000000000000}"/>
          </ac:spMkLst>
        </pc:spChg>
      </pc:sldChg>
      <pc:sldChg chg="addSp delSp modSp ord modNotesTx">
        <pc:chgData name="박 영목" userId="20520d5390654216" providerId="LiveId" clId="{D6FB9A0B-E12C-4F1F-BFFA-CB58BCA095E3}" dt="2019-12-16T15:15:43.225" v="3559" actId="1076"/>
        <pc:sldMkLst>
          <pc:docMk/>
          <pc:sldMk cId="2899570450" sldId="270"/>
        </pc:sldMkLst>
        <pc:spChg chg="mod">
          <ac:chgData name="박 영목" userId="20520d5390654216" providerId="LiveId" clId="{D6FB9A0B-E12C-4F1F-BFFA-CB58BCA095E3}" dt="2019-12-14T12:44:26.920" v="86" actId="14100"/>
          <ac:spMkLst>
            <pc:docMk/>
            <pc:sldMk cId="2899570450" sldId="270"/>
            <ac:spMk id="2" creationId="{00000000-0000-0000-0000-000000000000}"/>
          </ac:spMkLst>
        </pc:spChg>
        <pc:spChg chg="del">
          <ac:chgData name="박 영목" userId="20520d5390654216" providerId="LiveId" clId="{D6FB9A0B-E12C-4F1F-BFFA-CB58BCA095E3}" dt="2019-12-14T12:43:38.397" v="32" actId="478"/>
          <ac:spMkLst>
            <pc:docMk/>
            <pc:sldMk cId="2899570450" sldId="270"/>
            <ac:spMk id="3" creationId="{00000000-0000-0000-0000-000000000000}"/>
          </ac:spMkLst>
        </pc:spChg>
        <pc:spChg chg="add mod">
          <ac:chgData name="박 영목" userId="20520d5390654216" providerId="LiveId" clId="{D6FB9A0B-E12C-4F1F-BFFA-CB58BCA095E3}" dt="2019-12-14T12:47:38.930" v="119" actId="20577"/>
          <ac:spMkLst>
            <pc:docMk/>
            <pc:sldMk cId="2899570450" sldId="270"/>
            <ac:spMk id="5" creationId="{4CC8FE7E-D8C5-4A1A-B633-0EB8CCAD1CAA}"/>
          </ac:spMkLst>
        </pc:spChg>
        <pc:picChg chg="add mod">
          <ac:chgData name="박 영목" userId="20520d5390654216" providerId="LiveId" clId="{D6FB9A0B-E12C-4F1F-BFFA-CB58BCA095E3}" dt="2019-12-16T15:15:43.225" v="3559" actId="1076"/>
          <ac:picMkLst>
            <pc:docMk/>
            <pc:sldMk cId="2899570450" sldId="270"/>
            <ac:picMk id="4" creationId="{7E9FB3E2-FC58-4B56-A299-AE2DC00A4530}"/>
          </ac:picMkLst>
        </pc:picChg>
      </pc:sldChg>
      <pc:sldChg chg="addSp modSp">
        <pc:chgData name="박 영목" userId="20520d5390654216" providerId="LiveId" clId="{D6FB9A0B-E12C-4F1F-BFFA-CB58BCA095E3}" dt="2019-12-16T15:26:42.633" v="3685" actId="14100"/>
        <pc:sldMkLst>
          <pc:docMk/>
          <pc:sldMk cId="575866469" sldId="271"/>
        </pc:sldMkLst>
        <pc:spChg chg="mod">
          <ac:chgData name="박 영목" userId="20520d5390654216" providerId="LiveId" clId="{D6FB9A0B-E12C-4F1F-BFFA-CB58BCA095E3}" dt="2019-12-14T14:06:26.481" v="2051" actId="20577"/>
          <ac:spMkLst>
            <pc:docMk/>
            <pc:sldMk cId="575866469" sldId="271"/>
            <ac:spMk id="2" creationId="{00000000-0000-0000-0000-000000000000}"/>
          </ac:spMkLst>
        </pc:spChg>
        <pc:spChg chg="mod">
          <ac:chgData name="박 영목" userId="20520d5390654216" providerId="LiveId" clId="{D6FB9A0B-E12C-4F1F-BFFA-CB58BCA095E3}" dt="2019-12-16T15:25:32.977" v="3639" actId="20577"/>
          <ac:spMkLst>
            <pc:docMk/>
            <pc:sldMk cId="575866469" sldId="271"/>
            <ac:spMk id="3" creationId="{00000000-0000-0000-0000-000000000000}"/>
          </ac:spMkLst>
        </pc:spChg>
        <pc:spChg chg="add mod">
          <ac:chgData name="박 영목" userId="20520d5390654216" providerId="LiveId" clId="{D6FB9A0B-E12C-4F1F-BFFA-CB58BCA095E3}" dt="2019-12-16T15:26:38.351" v="3684" actId="14100"/>
          <ac:spMkLst>
            <pc:docMk/>
            <pc:sldMk cId="575866469" sldId="271"/>
            <ac:spMk id="4" creationId="{052C35DC-4AA8-46E4-AA59-C8CB6F6F15EB}"/>
          </ac:spMkLst>
        </pc:spChg>
        <pc:spChg chg="add mod">
          <ac:chgData name="박 영목" userId="20520d5390654216" providerId="LiveId" clId="{D6FB9A0B-E12C-4F1F-BFFA-CB58BCA095E3}" dt="2019-12-16T15:26:42.633" v="3685" actId="14100"/>
          <ac:spMkLst>
            <pc:docMk/>
            <pc:sldMk cId="575866469" sldId="271"/>
            <ac:spMk id="6" creationId="{D69417E9-DB60-442D-A761-5B9326D48DC2}"/>
          </ac:spMkLst>
        </pc:spChg>
        <pc:picChg chg="add mod">
          <ac:chgData name="박 영목" userId="20520d5390654216" providerId="LiveId" clId="{D6FB9A0B-E12C-4F1F-BFFA-CB58BCA095E3}" dt="2019-12-16T15:25:40.104" v="3641" actId="14100"/>
          <ac:picMkLst>
            <pc:docMk/>
            <pc:sldMk cId="575866469" sldId="271"/>
            <ac:picMk id="5" creationId="{7B7A6D68-3FA2-4078-9FFE-3A9115E3B0A0}"/>
          </ac:picMkLst>
        </pc:picChg>
      </pc:sldChg>
      <pc:sldChg chg="modSp">
        <pc:chgData name="박 영목" userId="20520d5390654216" providerId="LiveId" clId="{D6FB9A0B-E12C-4F1F-BFFA-CB58BCA095E3}" dt="2019-12-14T14:43:34.204" v="2738" actId="20577"/>
        <pc:sldMkLst>
          <pc:docMk/>
          <pc:sldMk cId="10345854" sldId="272"/>
        </pc:sldMkLst>
        <pc:spChg chg="mod">
          <ac:chgData name="박 영목" userId="20520d5390654216" providerId="LiveId" clId="{D6FB9A0B-E12C-4F1F-BFFA-CB58BCA095E3}" dt="2019-12-14T14:43:34.204" v="2738" actId="20577"/>
          <ac:spMkLst>
            <pc:docMk/>
            <pc:sldMk cId="10345854" sldId="272"/>
            <ac:spMk id="3" creationId="{00000000-0000-0000-0000-000000000000}"/>
          </ac:spMkLst>
        </pc:spChg>
      </pc:sldChg>
      <pc:sldChg chg="addSp delSp modSp">
        <pc:chgData name="박 영목" userId="20520d5390654216" providerId="LiveId" clId="{D6FB9A0B-E12C-4F1F-BFFA-CB58BCA095E3}" dt="2019-12-16T14:41:59.084" v="3268" actId="478"/>
        <pc:sldMkLst>
          <pc:docMk/>
          <pc:sldMk cId="789238492" sldId="273"/>
        </pc:sldMkLst>
        <pc:spChg chg="add del mod">
          <ac:chgData name="박 영목" userId="20520d5390654216" providerId="LiveId" clId="{D6FB9A0B-E12C-4F1F-BFFA-CB58BCA095E3}" dt="2019-12-16T14:41:59.084" v="3268" actId="478"/>
          <ac:spMkLst>
            <pc:docMk/>
            <pc:sldMk cId="789238492" sldId="273"/>
            <ac:spMk id="3" creationId="{DF1BEB39-6466-41AF-94F4-9FBBDB6B00E5}"/>
          </ac:spMkLst>
        </pc:spChg>
        <pc:spChg chg="add mod">
          <ac:chgData name="박 영목" userId="20520d5390654216" providerId="LiveId" clId="{D6FB9A0B-E12C-4F1F-BFFA-CB58BCA095E3}" dt="2019-12-14T13:04:28.902" v="890" actId="14100"/>
          <ac:spMkLst>
            <pc:docMk/>
            <pc:sldMk cId="789238492" sldId="273"/>
            <ac:spMk id="5" creationId="{2BCBD721-640F-4784-907C-8EFE4401BD12}"/>
          </ac:spMkLst>
        </pc:spChg>
      </pc:sldChg>
      <pc:sldChg chg="addSp delSp modSp add">
        <pc:chgData name="박 영목" userId="20520d5390654216" providerId="LiveId" clId="{D6FB9A0B-E12C-4F1F-BFFA-CB58BCA095E3}" dt="2019-12-16T15:11:49.097" v="3502" actId="1076"/>
        <pc:sldMkLst>
          <pc:docMk/>
          <pc:sldMk cId="2581284579" sldId="274"/>
        </pc:sldMkLst>
        <pc:spChg chg="del mod">
          <ac:chgData name="박 영목" userId="20520d5390654216" providerId="LiveId" clId="{D6FB9A0B-E12C-4F1F-BFFA-CB58BCA095E3}" dt="2019-12-14T13:25:00.611" v="1072" actId="478"/>
          <ac:spMkLst>
            <pc:docMk/>
            <pc:sldMk cId="2581284579" sldId="274"/>
            <ac:spMk id="2" creationId="{823A2D10-6638-43FC-A801-CAC553395D9E}"/>
          </ac:spMkLst>
        </pc:spChg>
        <pc:spChg chg="del">
          <ac:chgData name="박 영목" userId="20520d5390654216" providerId="LiveId" clId="{D6FB9A0B-E12C-4F1F-BFFA-CB58BCA095E3}" dt="2019-12-14T13:25:01.912" v="1073" actId="478"/>
          <ac:spMkLst>
            <pc:docMk/>
            <pc:sldMk cId="2581284579" sldId="274"/>
            <ac:spMk id="3" creationId="{3C00B413-F2AA-4BB3-BD62-7028DCF684B3}"/>
          </ac:spMkLst>
        </pc:spChg>
        <pc:spChg chg="add">
          <ac:chgData name="박 영목" userId="20520d5390654216" providerId="LiveId" clId="{D6FB9A0B-E12C-4F1F-BFFA-CB58BCA095E3}" dt="2019-12-14T13:25:18.807" v="1076"/>
          <ac:spMkLst>
            <pc:docMk/>
            <pc:sldMk cId="2581284579" sldId="274"/>
            <ac:spMk id="5" creationId="{8535A388-9AED-4DE2-BB6E-E672BED00FB4}"/>
          </ac:spMkLst>
        </pc:spChg>
        <pc:spChg chg="add mod">
          <ac:chgData name="박 영목" userId="20520d5390654216" providerId="LiveId" clId="{D6FB9A0B-E12C-4F1F-BFFA-CB58BCA095E3}" dt="2019-12-16T15:11:49.097" v="3502" actId="1076"/>
          <ac:spMkLst>
            <pc:docMk/>
            <pc:sldMk cId="2581284579" sldId="274"/>
            <ac:spMk id="7" creationId="{7826BA58-AE5D-4B4D-B6B6-06F06492676E}"/>
          </ac:spMkLst>
        </pc:spChg>
        <pc:picChg chg="add del mod">
          <ac:chgData name="박 영목" userId="20520d5390654216" providerId="LiveId" clId="{D6FB9A0B-E12C-4F1F-BFFA-CB58BCA095E3}" dt="2019-12-14T13:26:48.580" v="1077" actId="478"/>
          <ac:picMkLst>
            <pc:docMk/>
            <pc:sldMk cId="2581284579" sldId="274"/>
            <ac:picMk id="4" creationId="{972B4D1B-1370-49E8-BF78-39C2DFAEC3F9}"/>
          </ac:picMkLst>
        </pc:picChg>
        <pc:picChg chg="add mod">
          <ac:chgData name="박 영목" userId="20520d5390654216" providerId="LiveId" clId="{D6FB9A0B-E12C-4F1F-BFFA-CB58BCA095E3}" dt="2019-12-15T13:14:29.446" v="2754" actId="1076"/>
          <ac:picMkLst>
            <pc:docMk/>
            <pc:sldMk cId="2581284579" sldId="274"/>
            <ac:picMk id="6" creationId="{10F4EF59-FE16-4BD4-B25F-88C195AFDD1B}"/>
          </ac:picMkLst>
        </pc:picChg>
      </pc:sldChg>
      <pc:sldChg chg="addSp delSp modSp add">
        <pc:chgData name="박 영목" userId="20520d5390654216" providerId="LiveId" clId="{D6FB9A0B-E12C-4F1F-BFFA-CB58BCA095E3}" dt="2019-12-14T14:48:26.434" v="2744" actId="1076"/>
        <pc:sldMkLst>
          <pc:docMk/>
          <pc:sldMk cId="2749578282" sldId="275"/>
        </pc:sldMkLst>
        <pc:spChg chg="mod">
          <ac:chgData name="박 영목" userId="20520d5390654216" providerId="LiveId" clId="{D6FB9A0B-E12C-4F1F-BFFA-CB58BCA095E3}" dt="2019-12-14T13:49:15.683" v="1647" actId="20577"/>
          <ac:spMkLst>
            <pc:docMk/>
            <pc:sldMk cId="2749578282" sldId="275"/>
            <ac:spMk id="2" creationId="{D688F102-171B-48CB-AAB4-E2DB9AC78212}"/>
          </ac:spMkLst>
        </pc:spChg>
        <pc:spChg chg="del">
          <ac:chgData name="박 영목" userId="20520d5390654216" providerId="LiveId" clId="{D6FB9A0B-E12C-4F1F-BFFA-CB58BCA095E3}" dt="2019-12-14T13:49:18.524" v="1648" actId="478"/>
          <ac:spMkLst>
            <pc:docMk/>
            <pc:sldMk cId="2749578282" sldId="275"/>
            <ac:spMk id="3" creationId="{AFDFD6E1-4F2C-4422-8CB6-31BB05063832}"/>
          </ac:spMkLst>
        </pc:spChg>
        <pc:picChg chg="add del mod">
          <ac:chgData name="박 영목" userId="20520d5390654216" providerId="LiveId" clId="{D6FB9A0B-E12C-4F1F-BFFA-CB58BCA095E3}" dt="2019-12-14T14:44:26.185" v="2739" actId="478"/>
          <ac:picMkLst>
            <pc:docMk/>
            <pc:sldMk cId="2749578282" sldId="275"/>
            <ac:picMk id="4" creationId="{504BD44F-F282-49A6-A6BA-6638DE2DEE52}"/>
          </ac:picMkLst>
        </pc:picChg>
        <pc:picChg chg="add mod">
          <ac:chgData name="박 영목" userId="20520d5390654216" providerId="LiveId" clId="{D6FB9A0B-E12C-4F1F-BFFA-CB58BCA095E3}" dt="2019-12-14T14:48:26.434" v="2744" actId="1076"/>
          <ac:picMkLst>
            <pc:docMk/>
            <pc:sldMk cId="2749578282" sldId="275"/>
            <ac:picMk id="5" creationId="{CF589C8F-896B-4A1E-AD00-C73B5A35F3D7}"/>
          </ac:picMkLst>
        </pc:picChg>
      </pc:sldChg>
      <pc:sldChg chg="addSp delSp modSp add modNotesTx">
        <pc:chgData name="박 영목" userId="20520d5390654216" providerId="LiveId" clId="{D6FB9A0B-E12C-4F1F-BFFA-CB58BCA095E3}" dt="2019-12-16T15:22:39.100" v="3633" actId="1076"/>
        <pc:sldMkLst>
          <pc:docMk/>
          <pc:sldMk cId="1950782354" sldId="276"/>
        </pc:sldMkLst>
        <pc:spChg chg="mod">
          <ac:chgData name="박 영목" userId="20520d5390654216" providerId="LiveId" clId="{D6FB9A0B-E12C-4F1F-BFFA-CB58BCA095E3}" dt="2019-12-14T13:49:27.600" v="1677" actId="20577"/>
          <ac:spMkLst>
            <pc:docMk/>
            <pc:sldMk cId="1950782354" sldId="276"/>
            <ac:spMk id="2" creationId="{550AE2C9-41C7-449B-BCE2-01AC242C476D}"/>
          </ac:spMkLst>
        </pc:spChg>
        <pc:spChg chg="del">
          <ac:chgData name="박 영목" userId="20520d5390654216" providerId="LiveId" clId="{D6FB9A0B-E12C-4F1F-BFFA-CB58BCA095E3}" dt="2019-12-14T13:49:30.572" v="1678" actId="478"/>
          <ac:spMkLst>
            <pc:docMk/>
            <pc:sldMk cId="1950782354" sldId="276"/>
            <ac:spMk id="3" creationId="{9B2CDFCB-F66A-4E29-B266-D1BB290F2F02}"/>
          </ac:spMkLst>
        </pc:spChg>
        <pc:spChg chg="add mod">
          <ac:chgData name="박 영목" userId="20520d5390654216" providerId="LiveId" clId="{D6FB9A0B-E12C-4F1F-BFFA-CB58BCA095E3}" dt="2019-12-16T15:22:39.100" v="3633" actId="1076"/>
          <ac:spMkLst>
            <pc:docMk/>
            <pc:sldMk cId="1950782354" sldId="276"/>
            <ac:spMk id="4" creationId="{4A0E812C-AC2A-4C49-97C9-CABDD07EB53B}"/>
          </ac:spMkLst>
        </pc:spChg>
        <pc:picChg chg="add del">
          <ac:chgData name="박 영목" userId="20520d5390654216" providerId="LiveId" clId="{D6FB9A0B-E12C-4F1F-BFFA-CB58BCA095E3}" dt="2019-12-14T13:51:38.057" v="1683" actId="478"/>
          <ac:picMkLst>
            <pc:docMk/>
            <pc:sldMk cId="1950782354" sldId="276"/>
            <ac:picMk id="4" creationId="{84824A64-66CB-43D8-A5FE-44CF1756D216}"/>
          </ac:picMkLst>
        </pc:picChg>
        <pc:picChg chg="add mod">
          <ac:chgData name="박 영목" userId="20520d5390654216" providerId="LiveId" clId="{D6FB9A0B-E12C-4F1F-BFFA-CB58BCA095E3}" dt="2019-12-16T15:22:36.754" v="3631" actId="1076"/>
          <ac:picMkLst>
            <pc:docMk/>
            <pc:sldMk cId="1950782354" sldId="276"/>
            <ac:picMk id="5" creationId="{A83BCDCA-0E03-41A2-BBEC-7A9F3655FE6A}"/>
          </ac:picMkLst>
        </pc:picChg>
      </pc:sldChg>
      <pc:sldChg chg="addSp delSp modSp add ord">
        <pc:chgData name="박 영목" userId="20520d5390654216" providerId="LiveId" clId="{D6FB9A0B-E12C-4F1F-BFFA-CB58BCA095E3}" dt="2019-12-15T13:14:46.607" v="2756" actId="1076"/>
        <pc:sldMkLst>
          <pc:docMk/>
          <pc:sldMk cId="1105899899" sldId="277"/>
        </pc:sldMkLst>
        <pc:spChg chg="mod">
          <ac:chgData name="박 영목" userId="20520d5390654216" providerId="LiveId" clId="{D6FB9A0B-E12C-4F1F-BFFA-CB58BCA095E3}" dt="2019-12-14T14:05:06.114" v="2025" actId="20577"/>
          <ac:spMkLst>
            <pc:docMk/>
            <pc:sldMk cId="1105899899" sldId="277"/>
            <ac:spMk id="2" creationId="{56E124C9-672C-4F7F-9717-E938BF17D97F}"/>
          </ac:spMkLst>
        </pc:spChg>
        <pc:spChg chg="del">
          <ac:chgData name="박 영목" userId="20520d5390654216" providerId="LiveId" clId="{D6FB9A0B-E12C-4F1F-BFFA-CB58BCA095E3}" dt="2019-12-14T14:04:25.349" v="1996" actId="478"/>
          <ac:spMkLst>
            <pc:docMk/>
            <pc:sldMk cId="1105899899" sldId="277"/>
            <ac:spMk id="3" creationId="{39A6E188-F870-4EFC-B9FC-91E7FA31FA73}"/>
          </ac:spMkLst>
        </pc:spChg>
        <pc:spChg chg="add">
          <ac:chgData name="박 영목" userId="20520d5390654216" providerId="LiveId" clId="{D6FB9A0B-E12C-4F1F-BFFA-CB58BCA095E3}" dt="2019-12-14T14:04:20.371" v="1995"/>
          <ac:spMkLst>
            <pc:docMk/>
            <pc:sldMk cId="1105899899" sldId="277"/>
            <ac:spMk id="4" creationId="{16AEF27B-1712-463B-AB56-75A4A11E69D5}"/>
          </ac:spMkLst>
        </pc:spChg>
        <pc:picChg chg="add mod">
          <ac:chgData name="박 영목" userId="20520d5390654216" providerId="LiveId" clId="{D6FB9A0B-E12C-4F1F-BFFA-CB58BCA095E3}" dt="2019-12-15T13:14:46.607" v="2756" actId="1076"/>
          <ac:picMkLst>
            <pc:docMk/>
            <pc:sldMk cId="1105899899" sldId="277"/>
            <ac:picMk id="5" creationId="{F18792D6-70DA-41B2-A327-812AB8398CB4}"/>
          </ac:picMkLst>
        </pc:picChg>
      </pc:sldChg>
      <pc:sldChg chg="addSp delSp modSp add modAnim">
        <pc:chgData name="박 영목" userId="20520d5390654216" providerId="LiveId" clId="{D6FB9A0B-E12C-4F1F-BFFA-CB58BCA095E3}" dt="2019-12-16T15:14:47.420" v="3557" actId="1036"/>
        <pc:sldMkLst>
          <pc:docMk/>
          <pc:sldMk cId="257432804" sldId="278"/>
        </pc:sldMkLst>
        <pc:spChg chg="del">
          <ac:chgData name="박 영목" userId="20520d5390654216" providerId="LiveId" clId="{D6FB9A0B-E12C-4F1F-BFFA-CB58BCA095E3}" dt="2019-12-14T14:05:54.706" v="2033" actId="478"/>
          <ac:spMkLst>
            <pc:docMk/>
            <pc:sldMk cId="257432804" sldId="278"/>
            <ac:spMk id="2" creationId="{843F6D34-87E4-46EE-A920-D1BE1B43BB40}"/>
          </ac:spMkLst>
        </pc:spChg>
        <pc:spChg chg="del">
          <ac:chgData name="박 영목" userId="20520d5390654216" providerId="LiveId" clId="{D6FB9A0B-E12C-4F1F-BFFA-CB58BCA095E3}" dt="2019-12-14T14:05:38" v="2029" actId="478"/>
          <ac:spMkLst>
            <pc:docMk/>
            <pc:sldMk cId="257432804" sldId="278"/>
            <ac:spMk id="3" creationId="{2653E28A-C4EB-42FC-B1C7-FB33D0EEF0C3}"/>
          </ac:spMkLst>
        </pc:spChg>
        <pc:spChg chg="add">
          <ac:chgData name="박 영목" userId="20520d5390654216" providerId="LiveId" clId="{D6FB9A0B-E12C-4F1F-BFFA-CB58BCA095E3}" dt="2019-12-14T14:05:49.361" v="2032"/>
          <ac:spMkLst>
            <pc:docMk/>
            <pc:sldMk cId="257432804" sldId="278"/>
            <ac:spMk id="5" creationId="{66CFE93B-5EB8-4095-8DC2-77024BC896CB}"/>
          </ac:spMkLst>
        </pc:spChg>
        <pc:spChg chg="add mod">
          <ac:chgData name="박 영목" userId="20520d5390654216" providerId="LiveId" clId="{D6FB9A0B-E12C-4F1F-BFFA-CB58BCA095E3}" dt="2019-12-15T13:15:46.632" v="2771" actId="1035"/>
          <ac:spMkLst>
            <pc:docMk/>
            <pc:sldMk cId="257432804" sldId="278"/>
            <ac:spMk id="6" creationId="{720FE8BD-5FD2-4474-912C-82CBFC9A25F0}"/>
          </ac:spMkLst>
        </pc:spChg>
        <pc:spChg chg="add mod">
          <ac:chgData name="박 영목" userId="20520d5390654216" providerId="LiveId" clId="{D6FB9A0B-E12C-4F1F-BFFA-CB58BCA095E3}" dt="2019-12-15T13:15:29.105" v="2767" actId="1036"/>
          <ac:spMkLst>
            <pc:docMk/>
            <pc:sldMk cId="257432804" sldId="278"/>
            <ac:spMk id="7" creationId="{D3234066-2E26-44A6-92B3-4B7DD8AD9CF1}"/>
          </ac:spMkLst>
        </pc:spChg>
        <pc:spChg chg="add mod">
          <ac:chgData name="박 영목" userId="20520d5390654216" providerId="LiveId" clId="{D6FB9A0B-E12C-4F1F-BFFA-CB58BCA095E3}" dt="2019-12-16T15:14:47.420" v="3557" actId="1036"/>
          <ac:spMkLst>
            <pc:docMk/>
            <pc:sldMk cId="257432804" sldId="278"/>
            <ac:spMk id="8" creationId="{5C5F7D43-E55D-420D-A6C1-0700230AA0A9}"/>
          </ac:spMkLst>
        </pc:spChg>
        <pc:picChg chg="add mod">
          <ac:chgData name="박 영목" userId="20520d5390654216" providerId="LiveId" clId="{D6FB9A0B-E12C-4F1F-BFFA-CB58BCA095E3}" dt="2019-12-16T15:13:06.233" v="3533" actId="1076"/>
          <ac:picMkLst>
            <pc:docMk/>
            <pc:sldMk cId="257432804" sldId="278"/>
            <ac:picMk id="4" creationId="{3B891B3E-144D-4365-9AE9-CEAB9A4E8D8A}"/>
          </ac:picMkLst>
        </pc:picChg>
      </pc:sldChg>
      <pc:sldChg chg="addSp delSp modSp add">
        <pc:chgData name="박 영목" userId="20520d5390654216" providerId="LiveId" clId="{D6FB9A0B-E12C-4F1F-BFFA-CB58BCA095E3}" dt="2019-12-14T14:50:20.823" v="2746" actId="1076"/>
        <pc:sldMkLst>
          <pc:docMk/>
          <pc:sldMk cId="3736900240" sldId="279"/>
        </pc:sldMkLst>
        <pc:spChg chg="mod">
          <ac:chgData name="박 영목" userId="20520d5390654216" providerId="LiveId" clId="{D6FB9A0B-E12C-4F1F-BFFA-CB58BCA095E3}" dt="2019-12-14T14:06:32.279" v="2061" actId="20577"/>
          <ac:spMkLst>
            <pc:docMk/>
            <pc:sldMk cId="3736900240" sldId="279"/>
            <ac:spMk id="2" creationId="{42E1EFC4-DA19-4CD8-8628-9D5130FD144D}"/>
          </ac:spMkLst>
        </pc:spChg>
        <pc:spChg chg="del">
          <ac:chgData name="박 영목" userId="20520d5390654216" providerId="LiveId" clId="{D6FB9A0B-E12C-4F1F-BFFA-CB58BCA095E3}" dt="2019-12-14T14:08:07.365" v="2062" actId="478"/>
          <ac:spMkLst>
            <pc:docMk/>
            <pc:sldMk cId="3736900240" sldId="279"/>
            <ac:spMk id="3" creationId="{1A3A0341-5591-4570-92FD-9B57D5C23061}"/>
          </ac:spMkLst>
        </pc:spChg>
        <pc:spChg chg="add">
          <ac:chgData name="박 영목" userId="20520d5390654216" providerId="LiveId" clId="{D6FB9A0B-E12C-4F1F-BFFA-CB58BCA095E3}" dt="2019-12-14T14:11:34.231" v="2120"/>
          <ac:spMkLst>
            <pc:docMk/>
            <pc:sldMk cId="3736900240" sldId="279"/>
            <ac:spMk id="5" creationId="{CD1935FC-3DC9-428B-B000-D8B6A08327E0}"/>
          </ac:spMkLst>
        </pc:spChg>
        <pc:picChg chg="add mod">
          <ac:chgData name="박 영목" userId="20520d5390654216" providerId="LiveId" clId="{D6FB9A0B-E12C-4F1F-BFFA-CB58BCA095E3}" dt="2019-12-14T14:50:20.823" v="2746" actId="1076"/>
          <ac:picMkLst>
            <pc:docMk/>
            <pc:sldMk cId="3736900240" sldId="279"/>
            <ac:picMk id="4" creationId="{EB511862-F4D1-41FD-8BDC-A97EFE51ED39}"/>
          </ac:picMkLst>
        </pc:picChg>
      </pc:sldChg>
      <pc:sldChg chg="addSp delSp modSp add">
        <pc:chgData name="박 영목" userId="20520d5390654216" providerId="LiveId" clId="{D6FB9A0B-E12C-4F1F-BFFA-CB58BCA095E3}" dt="2019-12-14T14:50:25.891" v="2748" actId="1076"/>
        <pc:sldMkLst>
          <pc:docMk/>
          <pc:sldMk cId="1049938414" sldId="280"/>
        </pc:sldMkLst>
        <pc:spChg chg="mod">
          <ac:chgData name="박 영목" userId="20520d5390654216" providerId="LiveId" clId="{D6FB9A0B-E12C-4F1F-BFFA-CB58BCA095E3}" dt="2019-12-14T14:13:20.507" v="2124" actId="20577"/>
          <ac:spMkLst>
            <pc:docMk/>
            <pc:sldMk cId="1049938414" sldId="280"/>
            <ac:spMk id="2" creationId="{42E1EFC4-DA19-4CD8-8628-9D5130FD144D}"/>
          </ac:spMkLst>
        </pc:spChg>
        <pc:spChg chg="add">
          <ac:chgData name="박 영목" userId="20520d5390654216" providerId="LiveId" clId="{D6FB9A0B-E12C-4F1F-BFFA-CB58BCA095E3}" dt="2019-12-14T14:11:35.913" v="2121"/>
          <ac:spMkLst>
            <pc:docMk/>
            <pc:sldMk cId="1049938414" sldId="280"/>
            <ac:spMk id="5" creationId="{6FF6D584-BB7D-4D37-95F6-F00BA3C5BE05}"/>
          </ac:spMkLst>
        </pc:spChg>
        <pc:picChg chg="add del mod">
          <ac:chgData name="박 영목" userId="20520d5390654216" providerId="LiveId" clId="{D6FB9A0B-E12C-4F1F-BFFA-CB58BCA095E3}" dt="2019-12-14T14:09:43.192" v="2087" actId="478"/>
          <ac:picMkLst>
            <pc:docMk/>
            <pc:sldMk cId="1049938414" sldId="280"/>
            <ac:picMk id="3" creationId="{A968055B-75A4-4183-9456-513C70EE510B}"/>
          </ac:picMkLst>
        </pc:picChg>
        <pc:picChg chg="add mod">
          <ac:chgData name="박 영목" userId="20520d5390654216" providerId="LiveId" clId="{D6FB9A0B-E12C-4F1F-BFFA-CB58BCA095E3}" dt="2019-12-14T14:50:25.891" v="2748" actId="1076"/>
          <ac:picMkLst>
            <pc:docMk/>
            <pc:sldMk cId="1049938414" sldId="280"/>
            <ac:picMk id="4" creationId="{77A8C782-E84F-4FAE-AD4B-C2B32FAAB5CF}"/>
          </ac:picMkLst>
        </pc:picChg>
      </pc:sldChg>
      <pc:sldChg chg="addSp delSp modSp add">
        <pc:chgData name="박 영목" userId="20520d5390654216" providerId="LiveId" clId="{D6FB9A0B-E12C-4F1F-BFFA-CB58BCA095E3}" dt="2019-12-14T14:50:34.055" v="2750" actId="1076"/>
        <pc:sldMkLst>
          <pc:docMk/>
          <pc:sldMk cId="3996512621" sldId="281"/>
        </pc:sldMkLst>
        <pc:spChg chg="mod">
          <ac:chgData name="박 영목" userId="20520d5390654216" providerId="LiveId" clId="{D6FB9A0B-E12C-4F1F-BFFA-CB58BCA095E3}" dt="2019-12-14T14:10:08.875" v="2113" actId="20577"/>
          <ac:spMkLst>
            <pc:docMk/>
            <pc:sldMk cId="3996512621" sldId="281"/>
            <ac:spMk id="2" creationId="{42E1EFC4-DA19-4CD8-8628-9D5130FD144D}"/>
          </ac:spMkLst>
        </pc:spChg>
        <pc:spChg chg="add">
          <ac:chgData name="박 영목" userId="20520d5390654216" providerId="LiveId" clId="{D6FB9A0B-E12C-4F1F-BFFA-CB58BCA095E3}" dt="2019-12-14T14:11:37.922" v="2122"/>
          <ac:spMkLst>
            <pc:docMk/>
            <pc:sldMk cId="3996512621" sldId="281"/>
            <ac:spMk id="5" creationId="{0FEDE1DF-9570-4AD1-A67A-E9AA18B59A95}"/>
          </ac:spMkLst>
        </pc:spChg>
        <pc:picChg chg="add del mod">
          <ac:chgData name="박 영목" userId="20520d5390654216" providerId="LiveId" clId="{D6FB9A0B-E12C-4F1F-BFFA-CB58BCA095E3}" dt="2019-12-14T14:11:12.972" v="2116" actId="478"/>
          <ac:picMkLst>
            <pc:docMk/>
            <pc:sldMk cId="3996512621" sldId="281"/>
            <ac:picMk id="3" creationId="{29B0C6C6-C102-476A-BC4E-1FD2E0077CF6}"/>
          </ac:picMkLst>
        </pc:picChg>
        <pc:picChg chg="add mod">
          <ac:chgData name="박 영목" userId="20520d5390654216" providerId="LiveId" clId="{D6FB9A0B-E12C-4F1F-BFFA-CB58BCA095E3}" dt="2019-12-14T14:50:34.055" v="2750" actId="1076"/>
          <ac:picMkLst>
            <pc:docMk/>
            <pc:sldMk cId="3996512621" sldId="281"/>
            <ac:picMk id="4" creationId="{8717040F-4C56-4FAF-B059-5FB382F6F5EC}"/>
          </ac:picMkLst>
        </pc:picChg>
      </pc:sldChg>
      <pc:sldChg chg="modSp add">
        <pc:chgData name="박 영목" userId="20520d5390654216" providerId="LiveId" clId="{D6FB9A0B-E12C-4F1F-BFFA-CB58BCA095E3}" dt="2019-12-15T13:17:01.063" v="2805" actId="20577"/>
        <pc:sldMkLst>
          <pc:docMk/>
          <pc:sldMk cId="1058934699" sldId="282"/>
        </pc:sldMkLst>
        <pc:spChg chg="mod">
          <ac:chgData name="박 영목" userId="20520d5390654216" providerId="LiveId" clId="{D6FB9A0B-E12C-4F1F-BFFA-CB58BCA095E3}" dt="2019-12-14T14:14:02.052" v="2140" actId="20577"/>
          <ac:spMkLst>
            <pc:docMk/>
            <pc:sldMk cId="1058934699" sldId="282"/>
            <ac:spMk id="2" creationId="{74A5E5D1-60BB-4472-9BE8-D052888ECA52}"/>
          </ac:spMkLst>
        </pc:spChg>
        <pc:spChg chg="mod">
          <ac:chgData name="박 영목" userId="20520d5390654216" providerId="LiveId" clId="{D6FB9A0B-E12C-4F1F-BFFA-CB58BCA095E3}" dt="2019-12-15T13:17:01.063" v="2805" actId="20577"/>
          <ac:spMkLst>
            <pc:docMk/>
            <pc:sldMk cId="1058934699" sldId="282"/>
            <ac:spMk id="3" creationId="{2EE8A083-C840-4FD0-9185-CD61D75D4C3E}"/>
          </ac:spMkLst>
        </pc:spChg>
      </pc:sldChg>
      <pc:sldChg chg="addSp delSp modSp add">
        <pc:chgData name="박 영목" userId="20520d5390654216" providerId="LiveId" clId="{D6FB9A0B-E12C-4F1F-BFFA-CB58BCA095E3}" dt="2019-12-15T13:18:08.814" v="2809" actId="1076"/>
        <pc:sldMkLst>
          <pc:docMk/>
          <pc:sldMk cId="3834329597" sldId="283"/>
        </pc:sldMkLst>
        <pc:spChg chg="mod">
          <ac:chgData name="박 영목" userId="20520d5390654216" providerId="LiveId" clId="{D6FB9A0B-E12C-4F1F-BFFA-CB58BCA095E3}" dt="2019-12-14T14:31:45.353" v="2665" actId="20577"/>
          <ac:spMkLst>
            <pc:docMk/>
            <pc:sldMk cId="3834329597" sldId="283"/>
            <ac:spMk id="2" creationId="{0F1DD160-CDC7-4AD0-ADEE-202E76651034}"/>
          </ac:spMkLst>
        </pc:spChg>
        <pc:spChg chg="del">
          <ac:chgData name="박 영목" userId="20520d5390654216" providerId="LiveId" clId="{D6FB9A0B-E12C-4F1F-BFFA-CB58BCA095E3}" dt="2019-12-14T14:31:58.841" v="2666" actId="478"/>
          <ac:spMkLst>
            <pc:docMk/>
            <pc:sldMk cId="3834329597" sldId="283"/>
            <ac:spMk id="3" creationId="{4B02BFEC-00D1-4A5E-9DC2-C994E2734FA6}"/>
          </ac:spMkLst>
        </pc:spChg>
        <pc:spChg chg="add del">
          <ac:chgData name="박 영목" userId="20520d5390654216" providerId="LiveId" clId="{D6FB9A0B-E12C-4F1F-BFFA-CB58BCA095E3}" dt="2019-12-14T14:38:23.455" v="2678"/>
          <ac:spMkLst>
            <pc:docMk/>
            <pc:sldMk cId="3834329597" sldId="283"/>
            <ac:spMk id="6" creationId="{FBEF53AF-6F1A-437C-AE5B-DEBB9A18B0EA}"/>
          </ac:spMkLst>
        </pc:spChg>
        <pc:spChg chg="add mod">
          <ac:chgData name="박 영목" userId="20520d5390654216" providerId="LiveId" clId="{D6FB9A0B-E12C-4F1F-BFFA-CB58BCA095E3}" dt="2019-12-15T13:18:08.814" v="2809" actId="1076"/>
          <ac:spMkLst>
            <pc:docMk/>
            <pc:sldMk cId="3834329597" sldId="283"/>
            <ac:spMk id="7" creationId="{12441D96-38EC-4FAB-A8D7-8CCB176982BA}"/>
          </ac:spMkLst>
        </pc:spChg>
        <pc:picChg chg="add del mod">
          <ac:chgData name="박 영목" userId="20520d5390654216" providerId="LiveId" clId="{D6FB9A0B-E12C-4F1F-BFFA-CB58BCA095E3}" dt="2019-12-14T14:37:53.188" v="2671" actId="478"/>
          <ac:picMkLst>
            <pc:docMk/>
            <pc:sldMk cId="3834329597" sldId="283"/>
            <ac:picMk id="4" creationId="{A47697E8-B140-4CF9-BE39-396FE857A15C}"/>
          </ac:picMkLst>
        </pc:picChg>
        <pc:picChg chg="add mod">
          <ac:chgData name="박 영목" userId="20520d5390654216" providerId="LiveId" clId="{D6FB9A0B-E12C-4F1F-BFFA-CB58BCA095E3}" dt="2019-12-15T13:17:59.169" v="2807" actId="1076"/>
          <ac:picMkLst>
            <pc:docMk/>
            <pc:sldMk cId="3834329597" sldId="283"/>
            <ac:picMk id="5" creationId="{7C8152DB-CE36-4752-97A0-5BBA920B699B}"/>
          </ac:picMkLst>
        </pc:picChg>
      </pc:sldChg>
      <pc:sldChg chg="addSp delSp modSp add">
        <pc:chgData name="박 영목" userId="20520d5390654216" providerId="LiveId" clId="{D6FB9A0B-E12C-4F1F-BFFA-CB58BCA095E3}" dt="2019-12-14T14:52:59.165" v="2752" actId="1076"/>
        <pc:sldMkLst>
          <pc:docMk/>
          <pc:sldMk cId="1552708240" sldId="284"/>
        </pc:sldMkLst>
        <pc:spChg chg="del">
          <ac:chgData name="박 영목" userId="20520d5390654216" providerId="LiveId" clId="{D6FB9A0B-E12C-4F1F-BFFA-CB58BCA095E3}" dt="2019-12-14T14:41:29.333" v="2728" actId="478"/>
          <ac:spMkLst>
            <pc:docMk/>
            <pc:sldMk cId="1552708240" sldId="284"/>
            <ac:spMk id="2" creationId="{382C5154-1278-4DA0-93C8-49CC519A7F4D}"/>
          </ac:spMkLst>
        </pc:spChg>
        <pc:spChg chg="del">
          <ac:chgData name="박 영목" userId="20520d5390654216" providerId="LiveId" clId="{D6FB9A0B-E12C-4F1F-BFFA-CB58BCA095E3}" dt="2019-12-14T14:41:31.571" v="2729" actId="478"/>
          <ac:spMkLst>
            <pc:docMk/>
            <pc:sldMk cId="1552708240" sldId="284"/>
            <ac:spMk id="3" creationId="{4ED2EB05-AA12-4CEC-A2B2-54DFEC569AE9}"/>
          </ac:spMkLst>
        </pc:spChg>
        <pc:picChg chg="add mod">
          <ac:chgData name="박 영목" userId="20520d5390654216" providerId="LiveId" clId="{D6FB9A0B-E12C-4F1F-BFFA-CB58BCA095E3}" dt="2019-12-14T14:52:59.165" v="2752" actId="1076"/>
          <ac:picMkLst>
            <pc:docMk/>
            <pc:sldMk cId="1552708240" sldId="284"/>
            <ac:picMk id="5" creationId="{E98586B4-B8E2-49E2-906B-7A2811EF2B7F}"/>
          </ac:picMkLst>
        </pc:picChg>
        <pc:picChg chg="add del mod">
          <ac:chgData name="박 영목" userId="20520d5390654216" providerId="LiveId" clId="{D6FB9A0B-E12C-4F1F-BFFA-CB58BCA095E3}" dt="2019-12-14T14:42:37.381" v="2737" actId="478"/>
          <ac:picMkLst>
            <pc:docMk/>
            <pc:sldMk cId="1552708240" sldId="284"/>
            <ac:picMk id="7" creationId="{C41FAC3F-D403-4768-81B1-5DC857C8B795}"/>
          </ac:picMkLst>
        </pc:picChg>
      </pc:sldChg>
      <pc:sldChg chg="modSp add">
        <pc:chgData name="박 영목" userId="20520d5390654216" providerId="LiveId" clId="{D6FB9A0B-E12C-4F1F-BFFA-CB58BCA095E3}" dt="2019-12-16T15:01:21.695" v="3452" actId="20577"/>
        <pc:sldMkLst>
          <pc:docMk/>
          <pc:sldMk cId="2954902365" sldId="285"/>
        </pc:sldMkLst>
        <pc:spChg chg="mod">
          <ac:chgData name="박 영목" userId="20520d5390654216" providerId="LiveId" clId="{D6FB9A0B-E12C-4F1F-BFFA-CB58BCA095E3}" dt="2019-12-16T14:33:34.841" v="2917" actId="20577"/>
          <ac:spMkLst>
            <pc:docMk/>
            <pc:sldMk cId="2954902365" sldId="285"/>
            <ac:spMk id="2" creationId="{CA87C387-C3C6-48B9-BAAC-4070C83F25DA}"/>
          </ac:spMkLst>
        </pc:spChg>
        <pc:spChg chg="mod">
          <ac:chgData name="박 영목" userId="20520d5390654216" providerId="LiveId" clId="{D6FB9A0B-E12C-4F1F-BFFA-CB58BCA095E3}" dt="2019-12-16T15:01:21.695" v="3452" actId="20577"/>
          <ac:spMkLst>
            <pc:docMk/>
            <pc:sldMk cId="2954902365" sldId="285"/>
            <ac:spMk id="3" creationId="{55EADFC4-B9CA-4D46-BAE5-17AD1F62B7B4}"/>
          </ac:spMkLst>
        </pc:spChg>
      </pc:sldChg>
      <pc:sldChg chg="addSp delSp modSp add">
        <pc:chgData name="박 영목" userId="20520d5390654216" providerId="LiveId" clId="{D6FB9A0B-E12C-4F1F-BFFA-CB58BCA095E3}" dt="2019-12-16T15:09:59.478" v="3501" actId="1076"/>
        <pc:sldMkLst>
          <pc:docMk/>
          <pc:sldMk cId="539494573" sldId="286"/>
        </pc:sldMkLst>
        <pc:spChg chg="del">
          <ac:chgData name="박 영목" userId="20520d5390654216" providerId="LiveId" clId="{D6FB9A0B-E12C-4F1F-BFFA-CB58BCA095E3}" dt="2019-12-16T14:54:46.591" v="3381" actId="478"/>
          <ac:spMkLst>
            <pc:docMk/>
            <pc:sldMk cId="539494573" sldId="286"/>
            <ac:spMk id="2" creationId="{406CEA10-A4C6-4382-9031-A782097556C8}"/>
          </ac:spMkLst>
        </pc:spChg>
        <pc:spChg chg="del">
          <ac:chgData name="박 영목" userId="20520d5390654216" providerId="LiveId" clId="{D6FB9A0B-E12C-4F1F-BFFA-CB58BCA095E3}" dt="2019-12-16T14:54:47.909" v="3382" actId="478"/>
          <ac:spMkLst>
            <pc:docMk/>
            <pc:sldMk cId="539494573" sldId="286"/>
            <ac:spMk id="3" creationId="{93C0DAE0-6C01-4AC1-A4FD-954EC14BDB74}"/>
          </ac:spMkLst>
        </pc:spChg>
        <pc:spChg chg="add del">
          <ac:chgData name="박 영목" userId="20520d5390654216" providerId="LiveId" clId="{D6FB9A0B-E12C-4F1F-BFFA-CB58BCA095E3}" dt="2019-12-16T14:55:03.342" v="3384" actId="478"/>
          <ac:spMkLst>
            <pc:docMk/>
            <pc:sldMk cId="539494573" sldId="286"/>
            <ac:spMk id="4" creationId="{6B8BE774-B5F4-4B30-9FDC-1A3A94A86CF8}"/>
          </ac:spMkLst>
        </pc:spChg>
        <pc:spChg chg="add del">
          <ac:chgData name="박 영목" userId="20520d5390654216" providerId="LiveId" clId="{D6FB9A0B-E12C-4F1F-BFFA-CB58BCA095E3}" dt="2019-12-16T14:59:43.030" v="3391" actId="478"/>
          <ac:spMkLst>
            <pc:docMk/>
            <pc:sldMk cId="539494573" sldId="286"/>
            <ac:spMk id="7" creationId="{FE0C56E3-BA0E-4181-AE40-F3A139E0892E}"/>
          </ac:spMkLst>
        </pc:spChg>
        <pc:picChg chg="add mod">
          <ac:chgData name="박 영목" userId="20520d5390654216" providerId="LiveId" clId="{D6FB9A0B-E12C-4F1F-BFFA-CB58BCA095E3}" dt="2019-12-16T15:09:59.478" v="3501" actId="1076"/>
          <ac:picMkLst>
            <pc:docMk/>
            <pc:sldMk cId="539494573" sldId="286"/>
            <ac:picMk id="6" creationId="{5F4161D3-CE48-4265-839D-6F632018800A}"/>
          </ac:picMkLst>
        </pc:picChg>
        <pc:picChg chg="add mod">
          <ac:chgData name="박 영목" userId="20520d5390654216" providerId="LiveId" clId="{D6FB9A0B-E12C-4F1F-BFFA-CB58BCA095E3}" dt="2019-12-16T15:08:57.683" v="3498" actId="14100"/>
          <ac:picMkLst>
            <pc:docMk/>
            <pc:sldMk cId="539494573" sldId="286"/>
            <ac:picMk id="8" creationId="{1284D413-33A0-4C3E-81F8-F31C2EF11C73}"/>
          </ac:picMkLst>
        </pc:picChg>
      </pc:sldChg>
      <pc:sldChg chg="add del">
        <pc:chgData name="박 영목" userId="20520d5390654216" providerId="LiveId" clId="{D6FB9A0B-E12C-4F1F-BFFA-CB58BCA095E3}" dt="2019-12-16T15:00:55.071" v="3432" actId="47"/>
        <pc:sldMkLst>
          <pc:docMk/>
          <pc:sldMk cId="3279192982" sldId="287"/>
        </pc:sldMkLst>
      </pc:sldChg>
    </pc:docChg>
  </pc:docChgLst>
  <pc:docChgLst>
    <pc:chgData name="박 영목" userId="20520d5390654216" providerId="LiveId" clId="{5A158460-6CDF-4852-B3C3-48428D78EA7F}"/>
    <pc:docChg chg="undo custSel addSld delSld modSld sldOrd modMainMaster">
      <pc:chgData name="박 영목" userId="20520d5390654216" providerId="LiveId" clId="{5A158460-6CDF-4852-B3C3-48428D78EA7F}" dt="2019-06-12T14:31:46.753" v="2640" actId="20577"/>
      <pc:docMkLst>
        <pc:docMk/>
      </pc:docMkLst>
      <pc:sldChg chg="modSp modNotesTx">
        <pc:chgData name="박 영목" userId="20520d5390654216" providerId="LiveId" clId="{5A158460-6CDF-4852-B3C3-48428D78EA7F}" dt="2019-06-12T14:12:14.144" v="2318" actId="14100"/>
        <pc:sldMkLst>
          <pc:docMk/>
          <pc:sldMk cId="3463712788" sldId="262"/>
        </pc:sldMkLst>
        <pc:spChg chg="mod">
          <ac:chgData name="박 영목" userId="20520d5390654216" providerId="LiveId" clId="{5A158460-6CDF-4852-B3C3-48428D78EA7F}" dt="2019-06-12T14:12:14.144" v="2318" actId="14100"/>
          <ac:spMkLst>
            <pc:docMk/>
            <pc:sldMk cId="3463712788" sldId="262"/>
            <ac:spMk id="3" creationId="{7DEC2166-849E-AD41-BD00-44BD74304700}"/>
          </ac:spMkLst>
        </pc:spChg>
        <pc:spChg chg="mod">
          <ac:chgData name="박 영목" userId="20520d5390654216" providerId="LiveId" clId="{5A158460-6CDF-4852-B3C3-48428D78EA7F}" dt="2019-06-12T14:11:54.802" v="2311"/>
          <ac:spMkLst>
            <pc:docMk/>
            <pc:sldMk cId="3463712788" sldId="262"/>
            <ac:spMk id="6" creationId="{DEA71BD3-2245-944C-8FBA-9B6EFBA7976E}"/>
          </ac:spMkLst>
        </pc:spChg>
      </pc:sldChg>
      <pc:sldMasterChg chg="modSldLayout">
        <pc:chgData name="박 영목" userId="20520d5390654216" providerId="LiveId" clId="{5A158460-6CDF-4852-B3C3-48428D78EA7F}" dt="2019-06-12T14:29:04.579" v="2587" actId="2711"/>
        <pc:sldMasterMkLst>
          <pc:docMk/>
          <pc:sldMasterMk cId="1370636875" sldId="2147483660"/>
        </pc:sldMasterMkLst>
        <pc:sldLayoutChg chg="modSp">
          <pc:chgData name="박 영목" userId="20520d5390654216" providerId="LiveId" clId="{5A158460-6CDF-4852-B3C3-48428D78EA7F}" dt="2019-06-12T14:29:04.579" v="2587" actId="2711"/>
          <pc:sldLayoutMkLst>
            <pc:docMk/>
            <pc:sldMasterMk cId="1370636875" sldId="2147483660"/>
            <pc:sldLayoutMk cId="1751961600" sldId="2147483662"/>
          </pc:sldLayoutMkLst>
          <pc:spChg chg="mod">
            <ac:chgData name="박 영목" userId="20520d5390654216" providerId="LiveId" clId="{5A158460-6CDF-4852-B3C3-48428D78EA7F}" dt="2019-06-12T14:29:04.579" v="2587" actId="2711"/>
            <ac:spMkLst>
              <pc:docMk/>
              <pc:sldMasterMk cId="1370636875" sldId="2147483660"/>
              <pc:sldLayoutMk cId="1751961600" sldId="2147483662"/>
              <ac:spMk id="3" creationId="{00000000-0000-0000-0000-000000000000}"/>
            </ac:spMkLst>
          </pc:spChg>
        </pc:sldLayoutChg>
      </pc:sldMasterChg>
    </pc:docChg>
  </pc:docChgLst>
  <pc:docChgLst>
    <pc:chgData name="박 영목" userId="20520d5390654216" providerId="LiveId" clId="{A3758610-FE01-4E94-A5B7-4F1918CA433E}"/>
    <pc:docChg chg="undo redo custSel addSld delSld modSld sldOrd modSection">
      <pc:chgData name="박 영목" userId="20520d5390654216" providerId="LiveId" clId="{A3758610-FE01-4E94-A5B7-4F1918CA433E}" dt="2019-09-03T14:50:16.339" v="2813" actId="6549"/>
      <pc:docMkLst>
        <pc:docMk/>
      </pc:docMkLst>
      <pc:sldChg chg="addSp modSp">
        <pc:chgData name="박 영목" userId="20520d5390654216" providerId="LiveId" clId="{A3758610-FE01-4E94-A5B7-4F1918CA433E}" dt="2019-07-26T14:12:54.951" v="2300" actId="6549"/>
        <pc:sldMkLst>
          <pc:docMk/>
          <pc:sldMk cId="3463712788" sldId="262"/>
        </pc:sldMkLst>
        <pc:spChg chg="add mod">
          <ac:chgData name="박 영목" userId="20520d5390654216" providerId="LiveId" clId="{A3758610-FE01-4E94-A5B7-4F1918CA433E}" dt="2019-07-26T14:12:50.102" v="2299" actId="14100"/>
          <ac:spMkLst>
            <pc:docMk/>
            <pc:sldMk cId="3463712788" sldId="262"/>
            <ac:spMk id="2" creationId="{BECD8A28-3CEA-46D6-8560-3083DACEAA21}"/>
          </ac:spMkLst>
        </pc:spChg>
        <pc:spChg chg="mod">
          <ac:chgData name="박 영목" userId="20520d5390654216" providerId="LiveId" clId="{A3758610-FE01-4E94-A5B7-4F1918CA433E}" dt="2019-07-26T14:12:54.951" v="2300" actId="6549"/>
          <ac:spMkLst>
            <pc:docMk/>
            <pc:sldMk cId="3463712788" sldId="262"/>
            <ac:spMk id="3" creationId="{7DEC2166-849E-AD41-BD00-44BD74304700}"/>
          </ac:spMkLst>
        </pc:spChg>
        <pc:spChg chg="mod">
          <ac:chgData name="박 영목" userId="20520d5390654216" providerId="LiveId" clId="{A3758610-FE01-4E94-A5B7-4F1918CA433E}" dt="2019-07-26T14:12:37.855" v="2296" actId="6549"/>
          <ac:spMkLst>
            <pc:docMk/>
            <pc:sldMk cId="3463712788" sldId="262"/>
            <ac:spMk id="6" creationId="{DEA71BD3-2245-944C-8FBA-9B6EFBA7976E}"/>
          </ac:spMkLst>
        </pc:spChg>
      </pc:sldChg>
      <pc:sldChg chg="addSp modSp">
        <pc:chgData name="박 영목" userId="20520d5390654216" providerId="LiveId" clId="{A3758610-FE01-4E94-A5B7-4F1918CA433E}" dt="2019-07-26T14:13:55.355" v="2305" actId="20577"/>
        <pc:sldMkLst>
          <pc:docMk/>
          <pc:sldMk cId="820337028" sldId="268"/>
        </pc:sldMkLst>
        <pc:spChg chg="mod">
          <ac:chgData name="박 영목" userId="20520d5390654216" providerId="LiveId" clId="{A3758610-FE01-4E94-A5B7-4F1918CA433E}" dt="2019-07-26T14:13:55.355" v="2305" actId="20577"/>
          <ac:spMkLst>
            <pc:docMk/>
            <pc:sldMk cId="820337028" sldId="268"/>
            <ac:spMk id="3" creationId="{00000000-0000-0000-0000-000000000000}"/>
          </ac:spMkLst>
        </pc:spChg>
        <pc:picChg chg="add mod">
          <ac:chgData name="박 영목" userId="20520d5390654216" providerId="LiveId" clId="{A3758610-FE01-4E94-A5B7-4F1918CA433E}" dt="2019-06-20T14:10:25.009" v="390" actId="1076"/>
          <ac:picMkLst>
            <pc:docMk/>
            <pc:sldMk cId="820337028" sldId="268"/>
            <ac:picMk id="4" creationId="{BABCD467-8751-4822-9703-2D321B657FE8}"/>
          </ac:picMkLst>
        </pc:picChg>
        <pc:picChg chg="add mod">
          <ac:chgData name="박 영목" userId="20520d5390654216" providerId="LiveId" clId="{A3758610-FE01-4E94-A5B7-4F1918CA433E}" dt="2019-06-20T14:08:10.788" v="248" actId="1076"/>
          <ac:picMkLst>
            <pc:docMk/>
            <pc:sldMk cId="820337028" sldId="268"/>
            <ac:picMk id="5" creationId="{097C65C0-AB7B-45E6-8FFD-3EBFA8D80639}"/>
          </ac:picMkLst>
        </pc:picChg>
        <pc:picChg chg="add mod">
          <ac:chgData name="박 영목" userId="20520d5390654216" providerId="LiveId" clId="{A3758610-FE01-4E94-A5B7-4F1918CA433E}" dt="2019-06-20T14:10:20.764" v="389" actId="1076"/>
          <ac:picMkLst>
            <pc:docMk/>
            <pc:sldMk cId="820337028" sldId="268"/>
            <ac:picMk id="6" creationId="{71CEA7A4-5784-4225-AF16-AFE0B0F64057}"/>
          </ac:picMkLst>
        </pc:picChg>
      </pc:sldChg>
      <pc:sldChg chg="modSp">
        <pc:chgData name="박 영목" userId="20520d5390654216" providerId="LiveId" clId="{A3758610-FE01-4E94-A5B7-4F1918CA433E}" dt="2019-06-20T14:32:37.321" v="507" actId="20577"/>
        <pc:sldMkLst>
          <pc:docMk/>
          <pc:sldMk cId="2044389290" sldId="270"/>
        </pc:sldMkLst>
        <pc:spChg chg="mod">
          <ac:chgData name="박 영목" userId="20520d5390654216" providerId="LiveId" clId="{A3758610-FE01-4E94-A5B7-4F1918CA433E}" dt="2019-06-20T14:32:37.321" v="507" actId="20577"/>
          <ac:spMkLst>
            <pc:docMk/>
            <pc:sldMk cId="2044389290" sldId="270"/>
            <ac:spMk id="2" creationId="{00000000-0000-0000-0000-000000000000}"/>
          </ac:spMkLst>
        </pc:spChg>
      </pc:sldChg>
      <pc:sldChg chg="addSp modSp">
        <pc:chgData name="박 영목" userId="20520d5390654216" providerId="LiveId" clId="{A3758610-FE01-4E94-A5B7-4F1918CA433E}" dt="2019-09-03T14:50:16.339" v="2813" actId="6549"/>
        <pc:sldMkLst>
          <pc:docMk/>
          <pc:sldMk cId="1210980694" sldId="273"/>
        </pc:sldMkLst>
        <pc:spChg chg="mod">
          <ac:chgData name="박 영목" userId="20520d5390654216" providerId="LiveId" clId="{A3758610-FE01-4E94-A5B7-4F1918CA433E}" dt="2019-06-20T14:32:52.631" v="508"/>
          <ac:spMkLst>
            <pc:docMk/>
            <pc:sldMk cId="1210980694" sldId="273"/>
            <ac:spMk id="2" creationId="{00000000-0000-0000-0000-000000000000}"/>
          </ac:spMkLst>
        </pc:spChg>
        <pc:spChg chg="mod">
          <ac:chgData name="박 영목" userId="20520d5390654216" providerId="LiveId" clId="{A3758610-FE01-4E94-A5B7-4F1918CA433E}" dt="2019-09-03T14:50:16.339" v="2813" actId="6549"/>
          <ac:spMkLst>
            <pc:docMk/>
            <pc:sldMk cId="1210980694" sldId="273"/>
            <ac:spMk id="3" creationId="{00000000-0000-0000-0000-000000000000}"/>
          </ac:spMkLst>
        </pc:spChg>
        <pc:picChg chg="add mod">
          <ac:chgData name="박 영목" userId="20520d5390654216" providerId="LiveId" clId="{A3758610-FE01-4E94-A5B7-4F1918CA433E}" dt="2019-06-20T13:48:52.574" v="55" actId="14100"/>
          <ac:picMkLst>
            <pc:docMk/>
            <pc:sldMk cId="1210980694" sldId="273"/>
            <ac:picMk id="4" creationId="{046E889B-F95B-4E22-80A5-76FC5FC2C193}"/>
          </ac:picMkLst>
        </pc:picChg>
      </pc:sldChg>
      <pc:sldChg chg="addSp delSp modSp">
        <pc:chgData name="박 영목" userId="20520d5390654216" providerId="LiveId" clId="{A3758610-FE01-4E94-A5B7-4F1918CA433E}" dt="2019-07-26T14:24:01.054" v="2330" actId="1076"/>
        <pc:sldMkLst>
          <pc:docMk/>
          <pc:sldMk cId="456603271" sldId="274"/>
        </pc:sldMkLst>
        <pc:spChg chg="mod">
          <ac:chgData name="박 영목" userId="20520d5390654216" providerId="LiveId" clId="{A3758610-FE01-4E94-A5B7-4F1918CA433E}" dt="2019-06-20T14:33:48.985" v="560" actId="20577"/>
          <ac:spMkLst>
            <pc:docMk/>
            <pc:sldMk cId="456603271" sldId="274"/>
            <ac:spMk id="2" creationId="{00000000-0000-0000-0000-000000000000}"/>
          </ac:spMkLst>
        </pc:spChg>
        <pc:spChg chg="del">
          <ac:chgData name="박 영목" userId="20520d5390654216" providerId="LiveId" clId="{A3758610-FE01-4E94-A5B7-4F1918CA433E}" dt="2019-06-20T14:35:29.785" v="562" actId="478"/>
          <ac:spMkLst>
            <pc:docMk/>
            <pc:sldMk cId="456603271" sldId="274"/>
            <ac:spMk id="3" creationId="{00000000-0000-0000-0000-000000000000}"/>
          </ac:spMkLst>
        </pc:spChg>
        <pc:spChg chg="add mod">
          <ac:chgData name="박 영목" userId="20520d5390654216" providerId="LiveId" clId="{A3758610-FE01-4E94-A5B7-4F1918CA433E}" dt="2019-06-20T14:49:29.708" v="1318" actId="14100"/>
          <ac:spMkLst>
            <pc:docMk/>
            <pc:sldMk cId="456603271" sldId="274"/>
            <ac:spMk id="5" creationId="{5273E2EF-CAD2-410D-A291-12C91B5DF844}"/>
          </ac:spMkLst>
        </pc:spChg>
        <pc:spChg chg="add mod">
          <ac:chgData name="박 영목" userId="20520d5390654216" providerId="LiveId" clId="{A3758610-FE01-4E94-A5B7-4F1918CA433E}" dt="2019-06-20T14:49:46.006" v="1323" actId="14100"/>
          <ac:spMkLst>
            <pc:docMk/>
            <pc:sldMk cId="456603271" sldId="274"/>
            <ac:spMk id="6" creationId="{8BDB1ED0-968C-477B-8837-9498878D2140}"/>
          </ac:spMkLst>
        </pc:spChg>
        <pc:spChg chg="add mod">
          <ac:chgData name="박 영목" userId="20520d5390654216" providerId="LiveId" clId="{A3758610-FE01-4E94-A5B7-4F1918CA433E}" dt="2019-06-20T14:53:06.315" v="1345" actId="1036"/>
          <ac:spMkLst>
            <pc:docMk/>
            <pc:sldMk cId="456603271" sldId="274"/>
            <ac:spMk id="7" creationId="{DA534F7B-AB7A-4808-9385-F562BC11D3BD}"/>
          </ac:spMkLst>
        </pc:spChg>
        <pc:spChg chg="add mod">
          <ac:chgData name="박 영목" userId="20520d5390654216" providerId="LiveId" clId="{A3758610-FE01-4E94-A5B7-4F1918CA433E}" dt="2019-06-20T14:53:16.582" v="1359" actId="14100"/>
          <ac:spMkLst>
            <pc:docMk/>
            <pc:sldMk cId="456603271" sldId="274"/>
            <ac:spMk id="8" creationId="{99CB47B5-2059-4281-9E38-9BB83FE0CFD5}"/>
          </ac:spMkLst>
        </pc:spChg>
        <pc:spChg chg="mod">
          <ac:chgData name="박 영목" userId="20520d5390654216" providerId="LiveId" clId="{A3758610-FE01-4E94-A5B7-4F1918CA433E}" dt="2019-07-26T14:24:01.054" v="2330" actId="1076"/>
          <ac:spMkLst>
            <pc:docMk/>
            <pc:sldMk cId="456603271" sldId="274"/>
            <ac:spMk id="13" creationId="{00000000-0000-0000-0000-000000000000}"/>
          </ac:spMkLst>
        </pc:spChg>
        <pc:picChg chg="add del mod">
          <ac:chgData name="박 영목" userId="20520d5390654216" providerId="LiveId" clId="{A3758610-FE01-4E94-A5B7-4F1918CA433E}" dt="2019-06-20T14:52:48.179" v="1327" actId="478"/>
          <ac:picMkLst>
            <pc:docMk/>
            <pc:sldMk cId="456603271" sldId="274"/>
            <ac:picMk id="4" creationId="{F35810E5-DD65-41B1-90A0-BB256BA0656A}"/>
          </ac:picMkLst>
        </pc:picChg>
        <pc:picChg chg="add mod ord">
          <ac:chgData name="박 영목" userId="20520d5390654216" providerId="LiveId" clId="{A3758610-FE01-4E94-A5B7-4F1918CA433E}" dt="2019-06-20T14:53:01.425" v="1331" actId="1076"/>
          <ac:picMkLst>
            <pc:docMk/>
            <pc:sldMk cId="456603271" sldId="274"/>
            <ac:picMk id="9" creationId="{AF549BAB-1A3C-4E04-A2A9-3FAD2419D1F0}"/>
          </ac:picMkLst>
        </pc:picChg>
      </pc:sldChg>
      <pc:sldChg chg="modSp add">
        <pc:chgData name="박 영목" userId="20520d5390654216" providerId="LiveId" clId="{A3758610-FE01-4E94-A5B7-4F1918CA433E}" dt="2019-07-07T13:47:29.066" v="1898" actId="113"/>
        <pc:sldMkLst>
          <pc:docMk/>
          <pc:sldMk cId="3219218434" sldId="281"/>
        </pc:sldMkLst>
        <pc:spChg chg="mod">
          <ac:chgData name="박 영목" userId="20520d5390654216" providerId="LiveId" clId="{A3758610-FE01-4E94-A5B7-4F1918CA433E}" dt="2019-06-20T14:39:04.834" v="567"/>
          <ac:spMkLst>
            <pc:docMk/>
            <pc:sldMk cId="3219218434" sldId="281"/>
            <ac:spMk id="2" creationId="{2A8581D4-CE8E-45C0-9B06-37EE6FA00F19}"/>
          </ac:spMkLst>
        </pc:spChg>
        <pc:spChg chg="mod">
          <ac:chgData name="박 영목" userId="20520d5390654216" providerId="LiveId" clId="{A3758610-FE01-4E94-A5B7-4F1918CA433E}" dt="2019-07-07T13:47:29.066" v="1898" actId="113"/>
          <ac:spMkLst>
            <pc:docMk/>
            <pc:sldMk cId="3219218434" sldId="281"/>
            <ac:spMk id="3" creationId="{38349D99-30D9-47D8-AB02-F7B4A77B7619}"/>
          </ac:spMkLst>
        </pc:spChg>
      </pc:sldChg>
      <pc:sldChg chg="addSp modSp add">
        <pc:chgData name="박 영목" userId="20520d5390654216" providerId="LiveId" clId="{A3758610-FE01-4E94-A5B7-4F1918CA433E}" dt="2019-08-24T12:36:39.570" v="2528" actId="1076"/>
        <pc:sldMkLst>
          <pc:docMk/>
          <pc:sldMk cId="3912901032" sldId="282"/>
        </pc:sldMkLst>
        <pc:spChg chg="mod">
          <ac:chgData name="박 영목" userId="20520d5390654216" providerId="LiveId" clId="{A3758610-FE01-4E94-A5B7-4F1918CA433E}" dt="2019-07-26T14:30:32.382" v="2437" actId="20577"/>
          <ac:spMkLst>
            <pc:docMk/>
            <pc:sldMk cId="3912901032" sldId="282"/>
            <ac:spMk id="3" creationId="{0DD3864C-2099-4F80-BA87-D962DF785F66}"/>
          </ac:spMkLst>
        </pc:spChg>
        <pc:spChg chg="add mod">
          <ac:chgData name="박 영목" userId="20520d5390654216" providerId="LiveId" clId="{A3758610-FE01-4E94-A5B7-4F1918CA433E}" dt="2019-08-24T12:36:39.570" v="2528" actId="1076"/>
          <ac:spMkLst>
            <pc:docMk/>
            <pc:sldMk cId="3912901032" sldId="282"/>
            <ac:spMk id="4" creationId="{D4103AAA-31B9-4C1D-9745-9220546D68CE}"/>
          </ac:spMkLst>
        </pc:spChg>
      </pc:sldChg>
      <pc:sldChg chg="modSp add ord modAnim">
        <pc:chgData name="박 영목" userId="20520d5390654216" providerId="LiveId" clId="{A3758610-FE01-4E94-A5B7-4F1918CA433E}" dt="2019-07-26T14:35:04.736" v="2451"/>
        <pc:sldMkLst>
          <pc:docMk/>
          <pc:sldMk cId="1634544294" sldId="283"/>
        </pc:sldMkLst>
        <pc:spChg chg="mod">
          <ac:chgData name="박 영목" userId="20520d5390654216" providerId="LiveId" clId="{A3758610-FE01-4E94-A5B7-4F1918CA433E}" dt="2019-06-20T14:43:23.562" v="800"/>
          <ac:spMkLst>
            <pc:docMk/>
            <pc:sldMk cId="1634544294" sldId="283"/>
            <ac:spMk id="2" creationId="{FC8BC2AB-80C2-43FA-98FD-A3F22E20FC7C}"/>
          </ac:spMkLst>
        </pc:spChg>
        <pc:spChg chg="mod">
          <ac:chgData name="박 영목" userId="20520d5390654216" providerId="LiveId" clId="{A3758610-FE01-4E94-A5B7-4F1918CA433E}" dt="2019-06-20T14:44:49.151" v="1286"/>
          <ac:spMkLst>
            <pc:docMk/>
            <pc:sldMk cId="1634544294" sldId="283"/>
            <ac:spMk id="3" creationId="{905E8ABB-31C2-4041-A70A-59627AB72021}"/>
          </ac:spMkLst>
        </pc:spChg>
      </pc:sldChg>
      <pc:sldChg chg="addSp delSp modSp modAnim">
        <pc:chgData name="박 영목" userId="20520d5390654216" providerId="LiveId" clId="{A3758610-FE01-4E94-A5B7-4F1918CA433E}" dt="2019-07-26T14:31:28.884" v="2440"/>
        <pc:sldMkLst>
          <pc:docMk/>
          <pc:sldMk cId="2562374363" sldId="284"/>
        </pc:sldMkLst>
        <pc:spChg chg="mod">
          <ac:chgData name="박 영목" userId="20520d5390654216" providerId="LiveId" clId="{A3758610-FE01-4E94-A5B7-4F1918CA433E}" dt="2019-06-23T13:51:13.929" v="1826" actId="20577"/>
          <ac:spMkLst>
            <pc:docMk/>
            <pc:sldMk cId="2562374363" sldId="284"/>
            <ac:spMk id="3" creationId="{00000000-0000-0000-0000-000000000000}"/>
          </ac:spMkLst>
        </pc:spChg>
        <pc:picChg chg="add del mod">
          <ac:chgData name="박 영목" userId="20520d5390654216" providerId="LiveId" clId="{A3758610-FE01-4E94-A5B7-4F1918CA433E}" dt="2019-06-23T13:47:09.073" v="1807" actId="478"/>
          <ac:picMkLst>
            <pc:docMk/>
            <pc:sldMk cId="2562374363" sldId="284"/>
            <ac:picMk id="4" creationId="{38B1AC7F-4974-4ED2-B331-58E7B64B5D3B}"/>
          </ac:picMkLst>
        </pc:picChg>
        <pc:picChg chg="add mod">
          <ac:chgData name="박 영목" userId="20520d5390654216" providerId="LiveId" clId="{A3758610-FE01-4E94-A5B7-4F1918CA433E}" dt="2019-06-23T13:51:18.396" v="1827" actId="1076"/>
          <ac:picMkLst>
            <pc:docMk/>
            <pc:sldMk cId="2562374363" sldId="284"/>
            <ac:picMk id="5" creationId="{55B1B703-0468-4032-93C5-16FF3BF5635E}"/>
          </ac:picMkLst>
        </pc:picChg>
      </pc:sldChg>
      <pc:sldChg chg="modSp">
        <pc:chgData name="박 영목" userId="20520d5390654216" providerId="LiveId" clId="{A3758610-FE01-4E94-A5B7-4F1918CA433E}" dt="2019-06-23T11:39:26.873" v="1386" actId="115"/>
        <pc:sldMkLst>
          <pc:docMk/>
          <pc:sldMk cId="576065117" sldId="286"/>
        </pc:sldMkLst>
        <pc:spChg chg="mod">
          <ac:chgData name="박 영목" userId="20520d5390654216" providerId="LiveId" clId="{A3758610-FE01-4E94-A5B7-4F1918CA433E}" dt="2019-06-23T11:39:26.873" v="1386" actId="115"/>
          <ac:spMkLst>
            <pc:docMk/>
            <pc:sldMk cId="576065117" sldId="286"/>
            <ac:spMk id="3" creationId="{00000000-0000-0000-0000-000000000000}"/>
          </ac:spMkLst>
        </pc:spChg>
      </pc:sldChg>
      <pc:sldChg chg="addSp delSp modSp add modAnim">
        <pc:chgData name="박 영목" userId="20520d5390654216" providerId="LiveId" clId="{A3758610-FE01-4E94-A5B7-4F1918CA433E}" dt="2019-08-24T12:38:53.570" v="2531" actId="1076"/>
        <pc:sldMkLst>
          <pc:docMk/>
          <pc:sldMk cId="831257484" sldId="288"/>
        </pc:sldMkLst>
        <pc:spChg chg="del">
          <ac:chgData name="박 영목" userId="20520d5390654216" providerId="LiveId" clId="{A3758610-FE01-4E94-A5B7-4F1918CA433E}" dt="2019-06-23T13:03:58.239" v="1542" actId="478"/>
          <ac:spMkLst>
            <pc:docMk/>
            <pc:sldMk cId="831257484" sldId="288"/>
            <ac:spMk id="2" creationId="{026D10E4-64D7-4451-BCCA-72F599F6EFD2}"/>
          </ac:spMkLst>
        </pc:spChg>
        <pc:spChg chg="add del">
          <ac:chgData name="박 영목" userId="20520d5390654216" providerId="LiveId" clId="{A3758610-FE01-4E94-A5B7-4F1918CA433E}" dt="2019-07-26T14:32:31.584" v="2442"/>
          <ac:spMkLst>
            <pc:docMk/>
            <pc:sldMk cId="831257484" sldId="288"/>
            <ac:spMk id="3" creationId="{B50B47AB-7E7A-4DD0-82B7-4CDEEB1BCFE2}"/>
          </ac:spMkLst>
        </pc:spChg>
        <pc:spChg chg="del">
          <ac:chgData name="박 영목" userId="20520d5390654216" providerId="LiveId" clId="{A3758610-FE01-4E94-A5B7-4F1918CA433E}" dt="2019-06-23T13:03:50.003" v="1539" actId="478"/>
          <ac:spMkLst>
            <pc:docMk/>
            <pc:sldMk cId="831257484" sldId="288"/>
            <ac:spMk id="3" creationId="{CEE2DB3A-F6ED-493E-BEEE-A63A06BACDB7}"/>
          </ac:spMkLst>
        </pc:spChg>
        <pc:spChg chg="add mod">
          <ac:chgData name="박 영목" userId="20520d5390654216" providerId="LiveId" clId="{A3758610-FE01-4E94-A5B7-4F1918CA433E}" dt="2019-08-24T12:38:53.570" v="2531" actId="1076"/>
          <ac:spMkLst>
            <pc:docMk/>
            <pc:sldMk cId="831257484" sldId="288"/>
            <ac:spMk id="5" creationId="{7767C8B4-E503-47AB-AE98-5D3B2E594A87}"/>
          </ac:spMkLst>
        </pc:spChg>
        <pc:picChg chg="add mod">
          <ac:chgData name="박 영목" userId="20520d5390654216" providerId="LiveId" clId="{A3758610-FE01-4E94-A5B7-4F1918CA433E}" dt="2019-06-23T13:03:53.487" v="1541" actId="1076"/>
          <ac:picMkLst>
            <pc:docMk/>
            <pc:sldMk cId="831257484" sldId="288"/>
            <ac:picMk id="4" creationId="{BA7FD9BB-8C29-4CF1-9DF2-735A97BF1BBF}"/>
          </ac:picMkLst>
        </pc:picChg>
      </pc:sldChg>
      <pc:sldChg chg="addSp delSp modSp add">
        <pc:chgData name="박 영목" userId="20520d5390654216" providerId="LiveId" clId="{A3758610-FE01-4E94-A5B7-4F1918CA433E}" dt="2019-06-23T13:50:59.140" v="1821" actId="1076"/>
        <pc:sldMkLst>
          <pc:docMk/>
          <pc:sldMk cId="1068298517" sldId="297"/>
        </pc:sldMkLst>
        <pc:spChg chg="del">
          <ac:chgData name="박 영목" userId="20520d5390654216" providerId="LiveId" clId="{A3758610-FE01-4E94-A5B7-4F1918CA433E}" dt="2019-06-23T13:49:58.186" v="1812" actId="478"/>
          <ac:spMkLst>
            <pc:docMk/>
            <pc:sldMk cId="1068298517" sldId="297"/>
            <ac:spMk id="3" creationId="{00000000-0000-0000-0000-000000000000}"/>
          </ac:spMkLst>
        </pc:spChg>
        <pc:spChg chg="add del mod">
          <ac:chgData name="박 영목" userId="20520d5390654216" providerId="LiveId" clId="{A3758610-FE01-4E94-A5B7-4F1918CA433E}" dt="2019-06-23T13:50:00.809" v="1813" actId="478"/>
          <ac:spMkLst>
            <pc:docMk/>
            <pc:sldMk cId="1068298517" sldId="297"/>
            <ac:spMk id="6" creationId="{B971DA71-C65D-4A0F-8E1A-EA2E641AADE1}"/>
          </ac:spMkLst>
        </pc:spChg>
        <pc:picChg chg="del">
          <ac:chgData name="박 영목" userId="20520d5390654216" providerId="LiveId" clId="{A3758610-FE01-4E94-A5B7-4F1918CA433E}" dt="2019-06-23T13:50:02.736" v="1814" actId="478"/>
          <ac:picMkLst>
            <pc:docMk/>
            <pc:sldMk cId="1068298517" sldId="297"/>
            <ac:picMk id="5" creationId="{55B1B703-0468-4032-93C5-16FF3BF5635E}"/>
          </ac:picMkLst>
        </pc:picChg>
        <pc:picChg chg="add del mod">
          <ac:chgData name="박 영목" userId="20520d5390654216" providerId="LiveId" clId="{A3758610-FE01-4E94-A5B7-4F1918CA433E}" dt="2019-06-23T13:50:51.249" v="1817" actId="478"/>
          <ac:picMkLst>
            <pc:docMk/>
            <pc:sldMk cId="1068298517" sldId="297"/>
            <ac:picMk id="7" creationId="{93564E87-951C-4BE8-999E-982D5079AB91}"/>
          </ac:picMkLst>
        </pc:picChg>
        <pc:picChg chg="add mod">
          <ac:chgData name="박 영목" userId="20520d5390654216" providerId="LiveId" clId="{A3758610-FE01-4E94-A5B7-4F1918CA433E}" dt="2019-06-23T13:50:59.140" v="1821" actId="1076"/>
          <ac:picMkLst>
            <pc:docMk/>
            <pc:sldMk cId="1068298517" sldId="297"/>
            <ac:picMk id="8" creationId="{E0DBED11-53F5-45E2-A5ED-0A33859AF120}"/>
          </ac:picMkLst>
        </pc:picChg>
      </pc:sldChg>
      <pc:sldChg chg="addSp delSp modSp add">
        <pc:chgData name="박 영목" userId="20520d5390654216" providerId="LiveId" clId="{A3758610-FE01-4E94-A5B7-4F1918CA433E}" dt="2019-06-23T14:10:09.007" v="1842" actId="1076"/>
        <pc:sldMkLst>
          <pc:docMk/>
          <pc:sldMk cId="3429810471" sldId="299"/>
        </pc:sldMkLst>
        <pc:spChg chg="del">
          <ac:chgData name="박 영목" userId="20520d5390654216" providerId="LiveId" clId="{A3758610-FE01-4E94-A5B7-4F1918CA433E}" dt="2019-06-23T14:02:14.330" v="1838" actId="478"/>
          <ac:spMkLst>
            <pc:docMk/>
            <pc:sldMk cId="3429810471" sldId="299"/>
            <ac:spMk id="2" creationId="{9062D51F-4C65-42A7-B8F5-7EA9E2080484}"/>
          </ac:spMkLst>
        </pc:spChg>
        <pc:spChg chg="del">
          <ac:chgData name="박 영목" userId="20520d5390654216" providerId="LiveId" clId="{A3758610-FE01-4E94-A5B7-4F1918CA433E}" dt="2019-06-23T14:02:11.448" v="1836" actId="478"/>
          <ac:spMkLst>
            <pc:docMk/>
            <pc:sldMk cId="3429810471" sldId="299"/>
            <ac:spMk id="3" creationId="{F8BD20AD-5502-4EC4-9398-06B62328281E}"/>
          </ac:spMkLst>
        </pc:spChg>
        <pc:picChg chg="add del mod">
          <ac:chgData name="박 영목" userId="20520d5390654216" providerId="LiveId" clId="{A3758610-FE01-4E94-A5B7-4F1918CA433E}" dt="2019-06-23T14:02:29.320" v="1840" actId="478"/>
          <ac:picMkLst>
            <pc:docMk/>
            <pc:sldMk cId="3429810471" sldId="299"/>
            <ac:picMk id="4" creationId="{A1F04C7E-463B-4B3A-B3D1-83EE1368C0B3}"/>
          </ac:picMkLst>
        </pc:picChg>
        <pc:picChg chg="add mod">
          <ac:chgData name="박 영목" userId="20520d5390654216" providerId="LiveId" clId="{A3758610-FE01-4E94-A5B7-4F1918CA433E}" dt="2019-06-23T14:10:09.007" v="1842" actId="1076"/>
          <ac:picMkLst>
            <pc:docMk/>
            <pc:sldMk cId="3429810471" sldId="299"/>
            <ac:picMk id="5" creationId="{EDCD6971-102A-4D07-85D0-31490C52833E}"/>
          </ac:picMkLst>
        </pc:picChg>
      </pc:sldChg>
      <pc:sldChg chg="modSp">
        <pc:chgData name="박 영목" userId="20520d5390654216" providerId="LiveId" clId="{A3758610-FE01-4E94-A5B7-4F1918CA433E}" dt="2019-07-07T13:44:40.671" v="1897" actId="1076"/>
        <pc:sldMkLst>
          <pc:docMk/>
          <pc:sldMk cId="669845448" sldId="300"/>
        </pc:sldMkLst>
        <pc:spChg chg="mod">
          <ac:chgData name="박 영목" userId="20520d5390654216" providerId="LiveId" clId="{A3758610-FE01-4E94-A5B7-4F1918CA433E}" dt="2019-07-07T13:44:15.755" v="1894" actId="1076"/>
          <ac:spMkLst>
            <pc:docMk/>
            <pc:sldMk cId="669845448" sldId="300"/>
            <ac:spMk id="23" creationId="{00000000-0000-0000-0000-000000000000}"/>
          </ac:spMkLst>
        </pc:spChg>
        <pc:spChg chg="mod">
          <ac:chgData name="박 영목" userId="20520d5390654216" providerId="LiveId" clId="{A3758610-FE01-4E94-A5B7-4F1918CA433E}" dt="2019-07-07T13:44:20.487" v="1895" actId="1076"/>
          <ac:spMkLst>
            <pc:docMk/>
            <pc:sldMk cId="669845448" sldId="300"/>
            <ac:spMk id="24" creationId="{00000000-0000-0000-0000-000000000000}"/>
          </ac:spMkLst>
        </pc:spChg>
        <pc:spChg chg="mod">
          <ac:chgData name="박 영목" userId="20520d5390654216" providerId="LiveId" clId="{A3758610-FE01-4E94-A5B7-4F1918CA433E}" dt="2019-07-07T13:44:25.244" v="1896" actId="1076"/>
          <ac:spMkLst>
            <pc:docMk/>
            <pc:sldMk cId="669845448" sldId="300"/>
            <ac:spMk id="25" creationId="{00000000-0000-0000-0000-000000000000}"/>
          </ac:spMkLst>
        </pc:spChg>
        <pc:spChg chg="mod">
          <ac:chgData name="박 영목" userId="20520d5390654216" providerId="LiveId" clId="{A3758610-FE01-4E94-A5B7-4F1918CA433E}" dt="2019-07-07T13:44:40.671" v="1897" actId="1076"/>
          <ac:spMkLst>
            <pc:docMk/>
            <pc:sldMk cId="669845448" sldId="300"/>
            <ac:spMk id="36" creationId="{00000000-0000-0000-0000-000000000000}"/>
          </ac:spMkLst>
        </pc:spChg>
        <pc:grpChg chg="mod">
          <ac:chgData name="박 영목" userId="20520d5390654216" providerId="LiveId" clId="{A3758610-FE01-4E94-A5B7-4F1918CA433E}" dt="2019-07-07T13:44:11.469" v="1893" actId="1076"/>
          <ac:grpSpMkLst>
            <pc:docMk/>
            <pc:sldMk cId="669845448" sldId="300"/>
            <ac:grpSpMk id="22" creationId="{00000000-0000-0000-0000-000000000000}"/>
          </ac:grpSpMkLst>
        </pc:grpChg>
      </pc:sldChg>
      <pc:sldChg chg="modSp">
        <pc:chgData name="박 영목" userId="20520d5390654216" providerId="LiveId" clId="{A3758610-FE01-4E94-A5B7-4F1918CA433E}" dt="2019-09-03T14:45:12.284" v="2760" actId="6549"/>
        <pc:sldMkLst>
          <pc:docMk/>
          <pc:sldMk cId="2548630521" sldId="302"/>
        </pc:sldMkLst>
        <pc:spChg chg="mod">
          <ac:chgData name="박 영목" userId="20520d5390654216" providerId="LiveId" clId="{A3758610-FE01-4E94-A5B7-4F1918CA433E}" dt="2019-09-03T14:45:12.284" v="2760" actId="6549"/>
          <ac:spMkLst>
            <pc:docMk/>
            <pc:sldMk cId="2548630521" sldId="302"/>
            <ac:spMk id="3" creationId="{00000000-0000-0000-0000-000000000000}"/>
          </ac:spMkLst>
        </pc:spChg>
        <pc:spChg chg="mod">
          <ac:chgData name="박 영목" userId="20520d5390654216" providerId="LiveId" clId="{A3758610-FE01-4E94-A5B7-4F1918CA433E}" dt="2019-08-24T12:42:10.891" v="2546" actId="1076"/>
          <ac:spMkLst>
            <pc:docMk/>
            <pc:sldMk cId="2548630521" sldId="302"/>
            <ac:spMk id="4" creationId="{00000000-0000-0000-0000-000000000000}"/>
          </ac:spMkLst>
        </pc:spChg>
      </pc:sldChg>
      <pc:sldChg chg="modSp">
        <pc:chgData name="박 영목" userId="20520d5390654216" providerId="LiveId" clId="{A3758610-FE01-4E94-A5B7-4F1918CA433E}" dt="2019-09-03T14:45:34.027" v="2803"/>
        <pc:sldMkLst>
          <pc:docMk/>
          <pc:sldMk cId="673844365" sldId="303"/>
        </pc:sldMkLst>
        <pc:spChg chg="mod">
          <ac:chgData name="박 영목" userId="20520d5390654216" providerId="LiveId" clId="{A3758610-FE01-4E94-A5B7-4F1918CA433E}" dt="2019-09-03T14:45:34.027" v="2803"/>
          <ac:spMkLst>
            <pc:docMk/>
            <pc:sldMk cId="673844365" sldId="303"/>
            <ac:spMk id="3" creationId="{00000000-0000-0000-0000-000000000000}"/>
          </ac:spMkLst>
        </pc:spChg>
      </pc:sldChg>
      <pc:sldChg chg="modSp">
        <pc:chgData name="박 영목" userId="20520d5390654216" providerId="LiveId" clId="{A3758610-FE01-4E94-A5B7-4F1918CA433E}" dt="2019-07-07T13:40:40.316" v="1885" actId="20577"/>
        <pc:sldMkLst>
          <pc:docMk/>
          <pc:sldMk cId="2938906177" sldId="304"/>
        </pc:sldMkLst>
        <pc:spChg chg="mod">
          <ac:chgData name="박 영목" userId="20520d5390654216" providerId="LiveId" clId="{A3758610-FE01-4E94-A5B7-4F1918CA433E}" dt="2019-07-07T13:40:40.316" v="1885" actId="20577"/>
          <ac:spMkLst>
            <pc:docMk/>
            <pc:sldMk cId="2938906177" sldId="304"/>
            <ac:spMk id="4" creationId="{00000000-0000-0000-0000-000000000000}"/>
          </ac:spMkLst>
        </pc:spChg>
      </pc:sldChg>
      <pc:sldChg chg="addSp delSp modSp">
        <pc:chgData name="박 영목" userId="20520d5390654216" providerId="LiveId" clId="{A3758610-FE01-4E94-A5B7-4F1918CA433E}" dt="2019-08-24T11:51:03.773" v="2484" actId="478"/>
        <pc:sldMkLst>
          <pc:docMk/>
          <pc:sldMk cId="861434277" sldId="305"/>
        </pc:sldMkLst>
        <pc:picChg chg="del mod">
          <ac:chgData name="박 영목" userId="20520d5390654216" providerId="LiveId" clId="{A3758610-FE01-4E94-A5B7-4F1918CA433E}" dt="2019-08-24T11:51:03.773" v="2484" actId="478"/>
          <ac:picMkLst>
            <pc:docMk/>
            <pc:sldMk cId="861434277" sldId="305"/>
            <ac:picMk id="4" creationId="{4F3F703C-17EC-47E8-9377-8B93175EA291}"/>
          </ac:picMkLst>
        </pc:picChg>
        <pc:picChg chg="add mod">
          <ac:chgData name="박 영목" userId="20520d5390654216" providerId="LiveId" clId="{A3758610-FE01-4E94-A5B7-4F1918CA433E}" dt="2019-08-01T13:44:43.743" v="2482" actId="1076"/>
          <ac:picMkLst>
            <pc:docMk/>
            <pc:sldMk cId="861434277" sldId="305"/>
            <ac:picMk id="8" creationId="{502F30F5-1219-45F0-9C74-B3BD9382EF19}"/>
          </ac:picMkLst>
        </pc:picChg>
      </pc:sldChg>
      <pc:sldChg chg="modSp">
        <pc:chgData name="박 영목" userId="20520d5390654216" providerId="LiveId" clId="{A3758610-FE01-4E94-A5B7-4F1918CA433E}" dt="2019-09-03T14:45:39.592" v="2804"/>
        <pc:sldMkLst>
          <pc:docMk/>
          <pc:sldMk cId="3562993291" sldId="313"/>
        </pc:sldMkLst>
        <pc:spChg chg="mod">
          <ac:chgData name="박 영목" userId="20520d5390654216" providerId="LiveId" clId="{A3758610-FE01-4E94-A5B7-4F1918CA433E}" dt="2019-09-03T14:45:39.592" v="2804"/>
          <ac:spMkLst>
            <pc:docMk/>
            <pc:sldMk cId="3562993291" sldId="313"/>
            <ac:spMk id="3" creationId="{00000000-0000-0000-0000-000000000000}"/>
          </ac:spMkLst>
        </pc:spChg>
      </pc:sldChg>
      <pc:sldChg chg="modSp">
        <pc:chgData name="박 영목" userId="20520d5390654216" providerId="LiveId" clId="{A3758610-FE01-4E94-A5B7-4F1918CA433E}" dt="2019-07-26T14:20:33.619" v="2329" actId="1076"/>
        <pc:sldMkLst>
          <pc:docMk/>
          <pc:sldMk cId="1217438249" sldId="315"/>
        </pc:sldMkLst>
        <pc:spChg chg="mod">
          <ac:chgData name="박 영목" userId="20520d5390654216" providerId="LiveId" clId="{A3758610-FE01-4E94-A5B7-4F1918CA433E}" dt="2019-07-26T14:20:27.086" v="2328" actId="6549"/>
          <ac:spMkLst>
            <pc:docMk/>
            <pc:sldMk cId="1217438249" sldId="315"/>
            <ac:spMk id="3" creationId="{00000000-0000-0000-0000-000000000000}"/>
          </ac:spMkLst>
        </pc:spChg>
        <pc:picChg chg="mod">
          <ac:chgData name="박 영목" userId="20520d5390654216" providerId="LiveId" clId="{A3758610-FE01-4E94-A5B7-4F1918CA433E}" dt="2019-07-26T14:20:33.619" v="2329" actId="1076"/>
          <ac:picMkLst>
            <pc:docMk/>
            <pc:sldMk cId="1217438249" sldId="315"/>
            <ac:picMk id="6" creationId="{00000000-0000-0000-0000-000000000000}"/>
          </ac:picMkLst>
        </pc:picChg>
      </pc:sldChg>
      <pc:sldChg chg="addSp modSp modAnim">
        <pc:chgData name="박 영목" userId="20520d5390654216" providerId="LiveId" clId="{A3758610-FE01-4E94-A5B7-4F1918CA433E}" dt="2019-09-03T14:37:07.240" v="2699" actId="20577"/>
        <pc:sldMkLst>
          <pc:docMk/>
          <pc:sldMk cId="3236594308" sldId="316"/>
        </pc:sldMkLst>
        <pc:spChg chg="mod">
          <ac:chgData name="박 영목" userId="20520d5390654216" providerId="LiveId" clId="{A3758610-FE01-4E94-A5B7-4F1918CA433E}" dt="2019-09-03T14:35:53.807" v="2691" actId="1076"/>
          <ac:spMkLst>
            <pc:docMk/>
            <pc:sldMk cId="3236594308" sldId="316"/>
            <ac:spMk id="4" creationId="{00000000-0000-0000-0000-000000000000}"/>
          </ac:spMkLst>
        </pc:spChg>
        <pc:spChg chg="add mod">
          <ac:chgData name="박 영목" userId="20520d5390654216" providerId="LiveId" clId="{A3758610-FE01-4E94-A5B7-4F1918CA433E}" dt="2019-07-26T14:24:50.928" v="2410" actId="207"/>
          <ac:spMkLst>
            <pc:docMk/>
            <pc:sldMk cId="3236594308" sldId="316"/>
            <ac:spMk id="22" creationId="{80C8EC76-1E7C-43D1-B3E9-768CCFB7A238}"/>
          </ac:spMkLst>
        </pc:spChg>
        <pc:spChg chg="add mod">
          <ac:chgData name="박 영목" userId="20520d5390654216" providerId="LiveId" clId="{A3758610-FE01-4E94-A5B7-4F1918CA433E}" dt="2019-09-03T14:37:07.240" v="2699" actId="20577"/>
          <ac:spMkLst>
            <pc:docMk/>
            <pc:sldMk cId="3236594308" sldId="316"/>
            <ac:spMk id="26" creationId="{C506B868-D35F-432D-A9AD-F4F2372F7741}"/>
          </ac:spMkLst>
        </pc:spChg>
      </pc:sldChg>
      <pc:sldChg chg="modSp">
        <pc:chgData name="박 영목" userId="20520d5390654216" providerId="LiveId" clId="{A3758610-FE01-4E94-A5B7-4F1918CA433E}" dt="2019-07-26T14:14:09.924" v="2311" actId="14100"/>
        <pc:sldMkLst>
          <pc:docMk/>
          <pc:sldMk cId="147376938" sldId="319"/>
        </pc:sldMkLst>
        <pc:spChg chg="mod">
          <ac:chgData name="박 영목" userId="20520d5390654216" providerId="LiveId" clId="{A3758610-FE01-4E94-A5B7-4F1918CA433E}" dt="2019-07-26T14:14:06.168" v="2310" actId="20577"/>
          <ac:spMkLst>
            <pc:docMk/>
            <pc:sldMk cId="147376938" sldId="319"/>
            <ac:spMk id="3" creationId="{00000000-0000-0000-0000-000000000000}"/>
          </ac:spMkLst>
        </pc:spChg>
        <pc:spChg chg="mod">
          <ac:chgData name="박 영목" userId="20520d5390654216" providerId="LiveId" clId="{A3758610-FE01-4E94-A5B7-4F1918CA433E}" dt="2019-07-26T14:14:09.924" v="2311" actId="14100"/>
          <ac:spMkLst>
            <pc:docMk/>
            <pc:sldMk cId="147376938" sldId="319"/>
            <ac:spMk id="7" creationId="{00000000-0000-0000-0000-000000000000}"/>
          </ac:spMkLst>
        </pc:spChg>
      </pc:sldChg>
      <pc:sldChg chg="modSp">
        <pc:chgData name="박 영목" userId="20520d5390654216" providerId="LiveId" clId="{A3758610-FE01-4E94-A5B7-4F1918CA433E}" dt="2019-07-26T14:14:16.179" v="2316" actId="20577"/>
        <pc:sldMkLst>
          <pc:docMk/>
          <pc:sldMk cId="1503912863" sldId="320"/>
        </pc:sldMkLst>
        <pc:spChg chg="mod">
          <ac:chgData name="박 영목" userId="20520d5390654216" providerId="LiveId" clId="{A3758610-FE01-4E94-A5B7-4F1918CA433E}" dt="2019-07-26T14:14:16.179" v="2316" actId="20577"/>
          <ac:spMkLst>
            <pc:docMk/>
            <pc:sldMk cId="1503912863" sldId="320"/>
            <ac:spMk id="3" creationId="{00000000-0000-0000-0000-000000000000}"/>
          </ac:spMkLst>
        </pc:spChg>
      </pc:sldChg>
      <pc:sldChg chg="addSp delSp modSp">
        <pc:chgData name="박 영목" userId="20520d5390654216" providerId="LiveId" clId="{A3758610-FE01-4E94-A5B7-4F1918CA433E}" dt="2019-08-24T12:20:05.270" v="2517" actId="1076"/>
        <pc:sldMkLst>
          <pc:docMk/>
          <pc:sldMk cId="825172444" sldId="321"/>
        </pc:sldMkLst>
        <pc:spChg chg="mod">
          <ac:chgData name="박 영목" userId="20520d5390654216" providerId="LiveId" clId="{A3758610-FE01-4E94-A5B7-4F1918CA433E}" dt="2019-07-26T14:16:07.411" v="2321" actId="20577"/>
          <ac:spMkLst>
            <pc:docMk/>
            <pc:sldMk cId="825172444" sldId="321"/>
            <ac:spMk id="3" creationId="{00000000-0000-0000-0000-000000000000}"/>
          </ac:spMkLst>
        </pc:spChg>
        <pc:spChg chg="mod">
          <ac:chgData name="박 영목" userId="20520d5390654216" providerId="LiveId" clId="{A3758610-FE01-4E94-A5B7-4F1918CA433E}" dt="2019-07-26T14:16:10.620" v="2322" actId="14100"/>
          <ac:spMkLst>
            <pc:docMk/>
            <pc:sldMk cId="825172444" sldId="321"/>
            <ac:spMk id="6" creationId="{00000000-0000-0000-0000-000000000000}"/>
          </ac:spMkLst>
        </pc:spChg>
        <pc:picChg chg="add mod">
          <ac:chgData name="박 영목" userId="20520d5390654216" providerId="LiveId" clId="{A3758610-FE01-4E94-A5B7-4F1918CA433E}" dt="2019-08-24T12:20:05.270" v="2517" actId="1076"/>
          <ac:picMkLst>
            <pc:docMk/>
            <pc:sldMk cId="825172444" sldId="321"/>
            <ac:picMk id="4" creationId="{5065601F-20B5-4D87-866C-09F4AE36C406}"/>
          </ac:picMkLst>
        </pc:picChg>
        <pc:picChg chg="del">
          <ac:chgData name="박 영목" userId="20520d5390654216" providerId="LiveId" clId="{A3758610-FE01-4E94-A5B7-4F1918CA433E}" dt="2019-08-24T12:19:36.097" v="2512" actId="478"/>
          <ac:picMkLst>
            <pc:docMk/>
            <pc:sldMk cId="825172444" sldId="321"/>
            <ac:picMk id="1026" creationId="{00000000-0000-0000-0000-000000000000}"/>
          </ac:picMkLst>
        </pc:picChg>
      </pc:sldChg>
      <pc:sldChg chg="addSp delSp modSp modAnim">
        <pc:chgData name="박 영목" userId="20520d5390654216" providerId="LiveId" clId="{A3758610-FE01-4E94-A5B7-4F1918CA433E}" dt="2019-07-26T14:28:57.706" v="2434"/>
        <pc:sldMkLst>
          <pc:docMk/>
          <pc:sldMk cId="4148190654" sldId="322"/>
        </pc:sldMkLst>
        <pc:spChg chg="add del mod">
          <ac:chgData name="박 영목" userId="20520d5390654216" providerId="LiveId" clId="{A3758610-FE01-4E94-A5B7-4F1918CA433E}" dt="2019-07-26T14:28:57.214" v="2433" actId="11529"/>
          <ac:spMkLst>
            <pc:docMk/>
            <pc:sldMk cId="4148190654" sldId="322"/>
            <ac:spMk id="3" creationId="{D5F0302A-61F8-438E-AB8E-176C083D06AC}"/>
          </ac:spMkLst>
        </pc:spChg>
      </pc:sldChg>
      <pc:sldChg chg="addSp modSp modAnim">
        <pc:chgData name="박 영목" userId="20520d5390654216" providerId="LiveId" clId="{A3758610-FE01-4E94-A5B7-4F1918CA433E}" dt="2019-09-03T14:40:26.024" v="2757" actId="20577"/>
        <pc:sldMkLst>
          <pc:docMk/>
          <pc:sldMk cId="3605121985" sldId="324"/>
        </pc:sldMkLst>
        <pc:spChg chg="mod">
          <ac:chgData name="박 영목" userId="20520d5390654216" providerId="LiveId" clId="{A3758610-FE01-4E94-A5B7-4F1918CA433E}" dt="2019-09-03T14:40:14.369" v="2752" actId="2085"/>
          <ac:spMkLst>
            <pc:docMk/>
            <pc:sldMk cId="3605121985" sldId="324"/>
            <ac:spMk id="4" creationId="{00000000-0000-0000-0000-000000000000}"/>
          </ac:spMkLst>
        </pc:spChg>
        <pc:spChg chg="mod">
          <ac:chgData name="박 영목" userId="20520d5390654216" providerId="LiveId" clId="{A3758610-FE01-4E94-A5B7-4F1918CA433E}" dt="2019-09-03T14:40:26.024" v="2757" actId="20577"/>
          <ac:spMkLst>
            <pc:docMk/>
            <pc:sldMk cId="3605121985" sldId="324"/>
            <ac:spMk id="5" creationId="{00000000-0000-0000-0000-000000000000}"/>
          </ac:spMkLst>
        </pc:spChg>
        <pc:spChg chg="mod">
          <ac:chgData name="박 영목" userId="20520d5390654216" providerId="LiveId" clId="{A3758610-FE01-4E94-A5B7-4F1918CA433E}" dt="2019-07-26T14:37:07.290" v="2472" actId="14100"/>
          <ac:spMkLst>
            <pc:docMk/>
            <pc:sldMk cId="3605121985" sldId="324"/>
            <ac:spMk id="6" creationId="{00000000-0000-0000-0000-000000000000}"/>
          </ac:spMkLst>
        </pc:spChg>
        <pc:spChg chg="mod">
          <ac:chgData name="박 영목" userId="20520d5390654216" providerId="LiveId" clId="{A3758610-FE01-4E94-A5B7-4F1918CA433E}" dt="2019-07-26T14:37:13.555" v="2478" actId="1036"/>
          <ac:spMkLst>
            <pc:docMk/>
            <pc:sldMk cId="3605121985" sldId="324"/>
            <ac:spMk id="7" creationId="{00000000-0000-0000-0000-000000000000}"/>
          </ac:spMkLst>
        </pc:spChg>
        <pc:spChg chg="add mod">
          <ac:chgData name="박 영목" userId="20520d5390654216" providerId="LiveId" clId="{A3758610-FE01-4E94-A5B7-4F1918CA433E}" dt="2019-09-03T14:39:56.524" v="2748" actId="20577"/>
          <ac:spMkLst>
            <pc:docMk/>
            <pc:sldMk cId="3605121985" sldId="324"/>
            <ac:spMk id="9" creationId="{943BCE44-EC25-4E1C-8490-85D8886B0A5D}"/>
          </ac:spMkLst>
        </pc:spChg>
      </pc:sldChg>
      <pc:sldChg chg="addSp delSp modSp modNotesTx">
        <pc:chgData name="박 영목" userId="20520d5390654216" providerId="LiveId" clId="{A3758610-FE01-4E94-A5B7-4F1918CA433E}" dt="2019-08-24T12:46:40.306" v="2662" actId="113"/>
        <pc:sldMkLst>
          <pc:docMk/>
          <pc:sldMk cId="3387117082" sldId="325"/>
        </pc:sldMkLst>
        <pc:spChg chg="mod">
          <ac:chgData name="박 영목" userId="20520d5390654216" providerId="LiveId" clId="{A3758610-FE01-4E94-A5B7-4F1918CA433E}" dt="2019-08-24T12:46:40.306" v="2662" actId="113"/>
          <ac:spMkLst>
            <pc:docMk/>
            <pc:sldMk cId="3387117082" sldId="325"/>
            <ac:spMk id="3" creationId="{00000000-0000-0000-0000-000000000000}"/>
          </ac:spMkLst>
        </pc:spChg>
        <pc:picChg chg="add del mod">
          <ac:chgData name="박 영목" userId="20520d5390654216" providerId="LiveId" clId="{A3758610-FE01-4E94-A5B7-4F1918CA433E}" dt="2019-07-26T14:07:58.427" v="2197" actId="478"/>
          <ac:picMkLst>
            <pc:docMk/>
            <pc:sldMk cId="3387117082" sldId="325"/>
            <ac:picMk id="4" creationId="{C835AEFF-9D7A-4419-B0BF-C7CA1654AE84}"/>
          </ac:picMkLst>
        </pc:picChg>
      </pc:sldChg>
      <pc:sldChg chg="addSp delSp modSp add">
        <pc:chgData name="박 영목" userId="20520d5390654216" providerId="LiveId" clId="{A3758610-FE01-4E94-A5B7-4F1918CA433E}" dt="2019-08-24T12:00:51.022" v="2511" actId="1076"/>
        <pc:sldMkLst>
          <pc:docMk/>
          <pc:sldMk cId="3671483693" sldId="327"/>
        </pc:sldMkLst>
        <pc:spChg chg="mod">
          <ac:chgData name="박 영목" userId="20520d5390654216" providerId="LiveId" clId="{A3758610-FE01-4E94-A5B7-4F1918CA433E}" dt="2019-08-24T11:59:59.497" v="2501" actId="404"/>
          <ac:spMkLst>
            <pc:docMk/>
            <pc:sldMk cId="3671483693" sldId="327"/>
            <ac:spMk id="2" creationId="{AAC825F5-6AD6-4C8C-81E7-C58830077E12}"/>
          </ac:spMkLst>
        </pc:spChg>
        <pc:spChg chg="del">
          <ac:chgData name="박 영목" userId="20520d5390654216" providerId="LiveId" clId="{A3758610-FE01-4E94-A5B7-4F1918CA433E}" dt="2019-08-24T12:00:06.392" v="2502" actId="478"/>
          <ac:spMkLst>
            <pc:docMk/>
            <pc:sldMk cId="3671483693" sldId="327"/>
            <ac:spMk id="3" creationId="{729FFA51-9202-4774-9DAA-EA2805372587}"/>
          </ac:spMkLst>
        </pc:spChg>
        <pc:spChg chg="add del mod">
          <ac:chgData name="박 영목" userId="20520d5390654216" providerId="LiveId" clId="{A3758610-FE01-4E94-A5B7-4F1918CA433E}" dt="2019-08-24T12:00:19.979" v="2505" actId="478"/>
          <ac:spMkLst>
            <pc:docMk/>
            <pc:sldMk cId="3671483693" sldId="327"/>
            <ac:spMk id="4" creationId="{1750CE8E-F2D0-4BA3-8684-93BB55371A3D}"/>
          </ac:spMkLst>
        </pc:spChg>
        <pc:picChg chg="add mod">
          <ac:chgData name="박 영목" userId="20520d5390654216" providerId="LiveId" clId="{A3758610-FE01-4E94-A5B7-4F1918CA433E}" dt="2019-08-24T12:00:51.022" v="2511" actId="1076"/>
          <ac:picMkLst>
            <pc:docMk/>
            <pc:sldMk cId="3671483693" sldId="327"/>
            <ac:picMk id="5" creationId="{8BE86EF6-863D-4436-BA86-92B6C1550FAB}"/>
          </ac:picMkLst>
        </pc:picChg>
      </pc:sldChg>
      <pc:sldChg chg="addSp delSp modSp add ord">
        <pc:chgData name="박 영목" userId="20520d5390654216" providerId="LiveId" clId="{A3758610-FE01-4E94-A5B7-4F1918CA433E}" dt="2019-08-24T12:43:22.565" v="2661"/>
        <pc:sldMkLst>
          <pc:docMk/>
          <pc:sldMk cId="3489966061" sldId="328"/>
        </pc:sldMkLst>
        <pc:spChg chg="mod">
          <ac:chgData name="박 영목" userId="20520d5390654216" providerId="LiveId" clId="{A3758610-FE01-4E94-A5B7-4F1918CA433E}" dt="2019-08-24T12:41:05.196" v="2533"/>
          <ac:spMkLst>
            <pc:docMk/>
            <pc:sldMk cId="3489966061" sldId="328"/>
            <ac:spMk id="2" creationId="{2DE43AD2-8BBA-416B-842D-8C32BD4AAA4B}"/>
          </ac:spMkLst>
        </pc:spChg>
        <pc:spChg chg="del">
          <ac:chgData name="박 영목" userId="20520d5390654216" providerId="LiveId" clId="{A3758610-FE01-4E94-A5B7-4F1918CA433E}" dt="2019-08-24T12:41:08.142" v="2534" actId="478"/>
          <ac:spMkLst>
            <pc:docMk/>
            <pc:sldMk cId="3489966061" sldId="328"/>
            <ac:spMk id="3" creationId="{D5676A14-1846-47E8-9591-A3DC472FF470}"/>
          </ac:spMkLst>
        </pc:spChg>
        <pc:spChg chg="add del">
          <ac:chgData name="박 영목" userId="20520d5390654216" providerId="LiveId" clId="{A3758610-FE01-4E94-A5B7-4F1918CA433E}" dt="2019-08-24T12:41:21.414" v="2536"/>
          <ac:spMkLst>
            <pc:docMk/>
            <pc:sldMk cId="3489966061" sldId="328"/>
            <ac:spMk id="4" creationId="{46CC5A86-D36F-4B3E-AEA4-7E292430FBE3}"/>
          </ac:spMkLst>
        </pc:spChg>
        <pc:spChg chg="add mod">
          <ac:chgData name="박 영목" userId="20520d5390654216" providerId="LiveId" clId="{A3758610-FE01-4E94-A5B7-4F1918CA433E}" dt="2019-08-24T12:42:53.701" v="2658" actId="20577"/>
          <ac:spMkLst>
            <pc:docMk/>
            <pc:sldMk cId="3489966061" sldId="328"/>
            <ac:spMk id="8" creationId="{F4D8E137-73AF-4734-8AD1-80900240F382}"/>
          </ac:spMkLst>
        </pc:spChg>
        <pc:graphicFrameChg chg="add del mod modGraphic">
          <ac:chgData name="박 영목" userId="20520d5390654216" providerId="LiveId" clId="{A3758610-FE01-4E94-A5B7-4F1918CA433E}" dt="2019-08-24T12:41:51.379" v="2545" actId="27309"/>
          <ac:graphicFrameMkLst>
            <pc:docMk/>
            <pc:sldMk cId="3489966061" sldId="328"/>
            <ac:graphicFrameMk id="7" creationId="{E8BE1230-F7DF-4F2D-BFB3-896CA8668D30}"/>
          </ac:graphicFrameMkLst>
        </pc:graphicFrameChg>
        <pc:picChg chg="add mod">
          <ac:chgData name="박 영목" userId="20520d5390654216" providerId="LiveId" clId="{A3758610-FE01-4E94-A5B7-4F1918CA433E}" dt="2019-08-24T12:43:11.020" v="2660" actId="1076"/>
          <ac:picMkLst>
            <pc:docMk/>
            <pc:sldMk cId="3489966061" sldId="328"/>
            <ac:picMk id="5" creationId="{72BD478A-5D8D-4A6F-A602-6565C25EE0DA}"/>
          </ac:picMkLst>
        </pc:picChg>
      </pc:sldChg>
    </pc:docChg>
  </pc:docChgLst>
  <pc:docChgLst>
    <pc:chgData name="박 영목" userId="20520d5390654216" providerId="LiveId" clId="{9AC27374-F940-418C-9298-2FD87EB5EA00}"/>
    <pc:docChg chg="undo custSel addSld modSld modMainMaster">
      <pc:chgData name="박 영목" userId="20520d5390654216" providerId="LiveId" clId="{9AC27374-F940-418C-9298-2FD87EB5EA00}" dt="2019-05-26T13:28:49.616" v="331" actId="2711"/>
      <pc:docMkLst>
        <pc:docMk/>
      </pc:docMkLst>
      <pc:sldChg chg="addSp delSp modSp">
        <pc:chgData name="박 영목" userId="20520d5390654216" providerId="LiveId" clId="{9AC27374-F940-418C-9298-2FD87EB5EA00}" dt="2019-05-26T13:05:08.387" v="134" actId="1076"/>
        <pc:sldMkLst>
          <pc:docMk/>
          <pc:sldMk cId="3463712788" sldId="262"/>
        </pc:sldMkLst>
        <pc:spChg chg="add del mod">
          <ac:chgData name="박 영목" userId="20520d5390654216" providerId="LiveId" clId="{9AC27374-F940-418C-9298-2FD87EB5EA00}" dt="2019-05-26T13:04:56.252" v="132" actId="14100"/>
          <ac:spMkLst>
            <pc:docMk/>
            <pc:sldMk cId="3463712788" sldId="262"/>
            <ac:spMk id="3" creationId="{7DEC2166-849E-AD41-BD00-44BD74304700}"/>
          </ac:spMkLst>
        </pc:spChg>
        <pc:spChg chg="add del mod">
          <ac:chgData name="박 영목" userId="20520d5390654216" providerId="LiveId" clId="{9AC27374-F940-418C-9298-2FD87EB5EA00}" dt="2019-05-26T13:03:18.036" v="27" actId="478"/>
          <ac:spMkLst>
            <pc:docMk/>
            <pc:sldMk cId="3463712788" sldId="262"/>
            <ac:spMk id="5" creationId="{1A7B0DB4-8C5E-4205-8B99-0C17A9EEAD0D}"/>
          </ac:spMkLst>
        </pc:spChg>
        <pc:spChg chg="add del mod">
          <ac:chgData name="박 영목" userId="20520d5390654216" providerId="LiveId" clId="{9AC27374-F940-418C-9298-2FD87EB5EA00}" dt="2019-05-26T13:05:08.387" v="134" actId="1076"/>
          <ac:spMkLst>
            <pc:docMk/>
            <pc:sldMk cId="3463712788" sldId="262"/>
            <ac:spMk id="6" creationId="{DEA71BD3-2245-944C-8FBA-9B6EFBA7976E}"/>
          </ac:spMkLst>
        </pc:spChg>
        <pc:picChg chg="add del">
          <ac:chgData name="박 영목" userId="20520d5390654216" providerId="LiveId" clId="{9AC27374-F940-418C-9298-2FD87EB5EA00}" dt="2019-05-26T13:03:52.733" v="32"/>
          <ac:picMkLst>
            <pc:docMk/>
            <pc:sldMk cId="3463712788" sldId="262"/>
            <ac:picMk id="7" creationId="{C4245D7A-962A-47B3-805B-0EC766A6E3C5}"/>
          </ac:picMkLst>
        </pc:picChg>
      </pc:sldChg>
      <pc:sldMasterChg chg="modSldLayout">
        <pc:chgData name="박 영목" userId="20520d5390654216" providerId="LiveId" clId="{9AC27374-F940-418C-9298-2FD87EB5EA00}" dt="2019-05-26T13:28:49.616" v="331" actId="2711"/>
        <pc:sldMasterMkLst>
          <pc:docMk/>
          <pc:sldMasterMk cId="1370636875" sldId="2147483660"/>
        </pc:sldMasterMkLst>
        <pc:sldLayoutChg chg="modSp">
          <pc:chgData name="박 영목" userId="20520d5390654216" providerId="LiveId" clId="{9AC27374-F940-418C-9298-2FD87EB5EA00}" dt="2019-05-26T13:28:49.616" v="331" actId="2711"/>
          <pc:sldLayoutMkLst>
            <pc:docMk/>
            <pc:sldMasterMk cId="1370636875" sldId="2147483660"/>
            <pc:sldLayoutMk cId="1751961600" sldId="2147483662"/>
          </pc:sldLayoutMkLst>
          <pc:spChg chg="mod">
            <ac:chgData name="박 영목" userId="20520d5390654216" providerId="LiveId" clId="{9AC27374-F940-418C-9298-2FD87EB5EA00}" dt="2019-05-26T13:28:49.616" v="331" actId="2711"/>
            <ac:spMkLst>
              <pc:docMk/>
              <pc:sldMasterMk cId="1370636875" sldId="2147483660"/>
              <pc:sldLayoutMk cId="1751961600" sldId="2147483662"/>
              <ac:spMk id="2" creationId="{00000000-0000-0000-0000-000000000000}"/>
            </ac:spMkLst>
          </pc:spChg>
          <pc:spChg chg="mod">
            <ac:chgData name="박 영목" userId="20520d5390654216" providerId="LiveId" clId="{9AC27374-F940-418C-9298-2FD87EB5EA00}" dt="2019-05-26T13:02:52.746" v="24" actId="404"/>
            <ac:spMkLst>
              <pc:docMk/>
              <pc:sldMasterMk cId="1370636875" sldId="2147483660"/>
              <pc:sldLayoutMk cId="1751961600" sldId="2147483662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C3E96E68-C837-E448-B4CD-42E4A584A3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106279B-347C-E642-A93D-6CC6ECD122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50697-59F1-EB4D-9591-6363353AC31E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6058A49-FE40-0A4A-B8E8-99E2F4506E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C4877ED-A99A-324D-BAD4-D7BD07B222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4A368-199E-1246-86B0-8134553AA72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25346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F246-4275-ED4B-B64F-32008D4D9D6B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 편집</a:t>
            </a:r>
          </a:p>
          <a:p>
            <a:pPr lvl="1"/>
            <a:r>
              <a:rPr kumimoji="1" lang="ko-KR" altLang="en-US"/>
              <a:t>둘째 수준</a:t>
            </a:r>
          </a:p>
          <a:p>
            <a:pPr lvl="2"/>
            <a:r>
              <a:rPr kumimoji="1" lang="ko-KR" altLang="en-US"/>
              <a:t>셋째 수준</a:t>
            </a:r>
          </a:p>
          <a:p>
            <a:pPr lvl="3"/>
            <a:r>
              <a:rPr kumimoji="1" lang="ko-KR" altLang="en-US"/>
              <a:t>넷째 수준</a:t>
            </a:r>
          </a:p>
          <a:p>
            <a:pPr lvl="4"/>
            <a:r>
              <a:rPr kumimoji="1"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F59A6-D6A3-8A49-A971-F0378218733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99812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Conidium#cite_note-pmid11377860-2" TargetMode="External"/><Relationship Id="rId3" Type="http://schemas.openxmlformats.org/officeDocument/2006/relationships/hyperlink" Target="https://en.wikipedia.org/wiki/Saprotroph" TargetMode="External"/><Relationship Id="rId7" Type="http://schemas.openxmlformats.org/officeDocument/2006/relationships/hyperlink" Target="https://en.wikipedia.org/wiki/Asexual_reproduction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Conidium#cite_note-1" TargetMode="External"/><Relationship Id="rId11" Type="http://schemas.openxmlformats.org/officeDocument/2006/relationships/hyperlink" Target="https://en.wikipedia.org/wiki/Fungus" TargetMode="External"/><Relationship Id="rId5" Type="http://schemas.openxmlformats.org/officeDocument/2006/relationships/hyperlink" Target="https://en.wikipedia.org/wiki/Chlamydoconidium" TargetMode="External"/><Relationship Id="rId10" Type="http://schemas.openxmlformats.org/officeDocument/2006/relationships/hyperlink" Target="https://en.wikipedia.org/wiki/Spore" TargetMode="External"/><Relationship Id="rId4" Type="http://schemas.openxmlformats.org/officeDocument/2006/relationships/hyperlink" Target="https://en.wikipedia.org/wiki/Chlamydospore" TargetMode="External"/><Relationship Id="rId9" Type="http://schemas.openxmlformats.org/officeDocument/2006/relationships/hyperlink" Target="https://en.wikipedia.org/wiki/Motility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aseline="0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7568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Saprotroph"/>
              </a:rPr>
              <a:t>Saprotrophs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organisms, particularly fungi, which obtain nutrients directly from dead organic matter or wastes</a:t>
            </a:r>
          </a:p>
          <a:p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부생성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부생균류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동식물의 죽은 조직 등 생명이 없는 유기물에서 양분을 흡수하는 병원체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 </a:t>
            </a:r>
            <a:r>
              <a:rPr lang="en-US" altLang="ko-KR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conidium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분생자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Spore, plural </a:t>
            </a: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conidia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sometimes termed an </a:t>
            </a: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asexual </a:t>
            </a:r>
            <a:r>
              <a:rPr lang="en-US" altLang="ko-KR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Chlamydospore"/>
              </a:rPr>
              <a:t>chlamydospore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or </a:t>
            </a:r>
            <a:r>
              <a:rPr lang="en-US" altLang="ko-KR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Chlamydoconidium"/>
              </a:rPr>
              <a:t>chlamydoconidium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(plural </a:t>
            </a:r>
            <a:r>
              <a:rPr lang="en-US" altLang="ko-KR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chlamydoconidia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</a:t>
            </a:r>
            <a:r>
              <a:rPr lang="en-US" altLang="ko-K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[1]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an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Asexual reproduction"/>
              </a:rPr>
              <a:t>asexual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altLang="ko-KR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[2]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non-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 tooltip="Motility"/>
              </a:rPr>
              <a:t>motile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Spore"/>
              </a:rPr>
              <a:t>spore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 a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 tooltip="Fungus"/>
              </a:rPr>
              <a:t>fungus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8694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Eosinophilic mucus plug ??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Mucoid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impaction of airways is a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 finding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Mucus plugs in ABPA are generally hypodense but can have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 CT attenuation values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up to 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20% of patients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[84]. High-attenuation mucus (HAM), defined as mucus visually denser than paraspinal skeletal muscle, is a pathognomonic finding of ABPA (Fig. 4) [32,115–117]. High-attenuation mucus remains an important radiological sign in distinguishing ABPA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other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causes of bronchiectasis as its presence confirms ABPA as the cause of the underlying bronchiectasis.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48518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Culture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A. fumigatus in sputum is supportive but not diagnostic of ABPA because the fungus can also be grown in other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pulmonary diseases due to ubiquitous nature of the fungi.</a:t>
            </a:r>
          </a:p>
          <a:p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Bronchial provocation with Aspergillus antigens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not recommended as it can cause fatal bronchospasm.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Routine pulmonary function tests are helpful in categorizing the severity of asthma and the underlying lung disease. However, lung function tests can be normal in ABPA and a normal spirometry should not exclude the diagnosis of ABPA [84].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57972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Aspergillus overlap syndrome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04356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Rare disease with less than 150 cases reported globally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18994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Aspergillus</a:t>
            </a:r>
            <a:r>
              <a:rPr lang="en-US" altLang="ko-KR" baseline="0" dirty="0" smtClean="0"/>
              <a:t> sensitization (AS)</a:t>
            </a:r>
          </a:p>
          <a:p>
            <a:r>
              <a:rPr lang="en-US" altLang="ko-KR" baseline="0" dirty="0" smtClean="0"/>
              <a:t>Severe asthma with fungal sensitization (SAFS)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56823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800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0336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2286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3927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6D6663A2-62FD-4208-9E15-F938B73D2CE9}"/>
              </a:ext>
            </a:extLst>
          </p:cNvPr>
          <p:cNvSpPr/>
          <p:nvPr userDrawn="1"/>
        </p:nvSpPr>
        <p:spPr>
          <a:xfrm>
            <a:off x="0" y="0"/>
            <a:ext cx="9144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08205"/>
            <a:ext cx="7886700" cy="825076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rgbClr val="0070C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</a:lstStyle>
          <a:p>
            <a:r>
              <a:rPr lang="ko-KR" altLang="en-US" dirty="0"/>
              <a:t>마스터 제목 스타일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12669"/>
            <a:ext cx="7886700" cy="4564294"/>
          </a:xfrm>
        </p:spPr>
        <p:txBody>
          <a:bodyPr>
            <a:normAutofit/>
          </a:bodyPr>
          <a:lstStyle>
            <a:lvl1pPr marL="228600" indent="-228600">
              <a:lnSpc>
                <a:spcPct val="150000"/>
              </a:lnSpc>
              <a:buFont typeface="Wingdings" panose="05000000000000000000" pitchFamily="2" charset="2"/>
              <a:buChar char="ü"/>
              <a:defRPr sz="1800">
                <a:latin typeface="+mn-lt"/>
                <a:ea typeface="HY헤드라인M" panose="02030600000101010101" pitchFamily="18" charset="-127"/>
                <a:cs typeface="Calibri" panose="020F0502020204030204" pitchFamily="34" charset="0"/>
              </a:defRPr>
            </a:lvl1pPr>
            <a:lvl2pPr marL="685800" indent="-228600">
              <a:lnSpc>
                <a:spcPct val="150000"/>
              </a:lnSpc>
              <a:buFont typeface="Wingdings" panose="05000000000000000000" pitchFamily="2" charset="2"/>
              <a:buChar char="§"/>
              <a:defRPr sz="1600">
                <a:latin typeface="+mn-lt"/>
                <a:ea typeface="HY헤드라인M" panose="02030600000101010101" pitchFamily="18" charset="-127"/>
                <a:cs typeface="Calibri" panose="020F0502020204030204" pitchFamily="34" charset="0"/>
              </a:defRPr>
            </a:lvl2pPr>
            <a:lvl3pPr>
              <a:lnSpc>
                <a:spcPct val="150000"/>
              </a:lnSpc>
              <a:defRPr sz="1600">
                <a:latin typeface="+mn-lt"/>
                <a:ea typeface="HY헤드라인M" panose="02030600000101010101" pitchFamily="18" charset="-127"/>
                <a:cs typeface="Calibri" panose="020F0502020204030204" pitchFamily="34" charset="0"/>
              </a:defRPr>
            </a:lvl3pPr>
            <a:lvl4pPr>
              <a:lnSpc>
                <a:spcPct val="150000"/>
              </a:lnSpc>
              <a:defRPr sz="1600">
                <a:latin typeface="+mn-lt"/>
                <a:ea typeface="HY헤드라인M" panose="02030600000101010101" pitchFamily="18" charset="-127"/>
                <a:cs typeface="Calibri" panose="020F0502020204030204" pitchFamily="34" charset="0"/>
              </a:defRPr>
            </a:lvl4pPr>
            <a:lvl5pPr>
              <a:lnSpc>
                <a:spcPct val="150000"/>
              </a:lnSpc>
              <a:defRPr sz="1600">
                <a:latin typeface="+mn-lt"/>
                <a:ea typeface="HY헤드라인M" panose="02030600000101010101" pitchFamily="18" charset="-127"/>
                <a:cs typeface="Calibri" panose="020F0502020204030204" pitchFamily="34" charset="0"/>
              </a:defRPr>
            </a:lvl5pPr>
          </a:lstStyle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D14B6EC-A6D8-4EF6-8913-6E90892375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196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385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140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167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3628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7666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아이콘을 클릭하여 그림 추가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8521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82CAB-DBD6-8D45-86CC-D4144BB1974F}" type="datetimeFigureOut">
              <a:rPr kumimoji="1" lang="ko-KR" altLang="en-US" smtClean="0"/>
              <a:t>2019-12-17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063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id="{7DEC2166-849E-AD41-BD00-44BD74304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4273062"/>
            <a:ext cx="9143999" cy="713613"/>
          </a:xfrm>
        </p:spPr>
        <p:txBody>
          <a:bodyPr lIns="36000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ko-KR" altLang="en-US" sz="1800" b="1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호흡기내과 강사 박영목</a:t>
            </a:r>
            <a:endParaRPr kumimoji="1" lang="ko-KR" altLang="en-US" sz="14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DEA71BD3-2245-944C-8FBA-9B6EFBA7976E}"/>
              </a:ext>
            </a:extLst>
          </p:cNvPr>
          <p:cNvSpPr txBox="1">
            <a:spLocks/>
          </p:cNvSpPr>
          <p:nvPr/>
        </p:nvSpPr>
        <p:spPr>
          <a:xfrm>
            <a:off x="0" y="1699788"/>
            <a:ext cx="9143999" cy="22219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kumimoji="1" lang="en-US" altLang="ko-KR" sz="36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  <a:p>
            <a:pPr>
              <a:lnSpc>
                <a:spcPct val="150000"/>
              </a:lnSpc>
            </a:pPr>
            <a:r>
              <a:rPr kumimoji="1" lang="en-US" altLang="ko-KR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Allergic Bronchopulmonary Aspergillosis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5AFB279-AFB5-594F-B3D7-65F9E6183E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484" y="5633256"/>
            <a:ext cx="3533311" cy="7779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CD8A28-3CEA-46D6-8560-3083DACEAA21}"/>
              </a:ext>
            </a:extLst>
          </p:cNvPr>
          <p:cNvSpPr txBox="1"/>
          <p:nvPr/>
        </p:nvSpPr>
        <p:spPr>
          <a:xfrm>
            <a:off x="41886" y="1766281"/>
            <a:ext cx="2192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0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Topic Review </a:t>
            </a:r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637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Radiology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Usual findings</a:t>
            </a:r>
          </a:p>
          <a:p>
            <a:pPr lvl="1"/>
            <a:r>
              <a:rPr lang="en-US" altLang="ko-KR" b="1" dirty="0" smtClean="0"/>
              <a:t>Bronchiectasis (central)</a:t>
            </a:r>
            <a:endParaRPr lang="en-US" altLang="ko-KR" b="1" dirty="0"/>
          </a:p>
          <a:p>
            <a:pPr lvl="1"/>
            <a:r>
              <a:rPr lang="en-US" altLang="ko-KR" b="1" dirty="0"/>
              <a:t>Mucoid impaction</a:t>
            </a:r>
          </a:p>
          <a:p>
            <a:pPr lvl="1"/>
            <a:r>
              <a:rPr lang="en-US" altLang="ko-KR" dirty="0"/>
              <a:t>Mosaic attenuation</a:t>
            </a:r>
          </a:p>
          <a:p>
            <a:pPr lvl="1"/>
            <a:r>
              <a:rPr lang="en-US" altLang="ko-KR" dirty="0"/>
              <a:t>Centrilobular nodules</a:t>
            </a:r>
          </a:p>
          <a:p>
            <a:pPr lvl="1"/>
            <a:r>
              <a:rPr lang="en-US" altLang="ko-KR" dirty="0"/>
              <a:t>Tree-in-bud opacities</a:t>
            </a:r>
          </a:p>
          <a:p>
            <a:pPr lvl="1"/>
            <a:r>
              <a:rPr lang="en-US" altLang="ko-KR" dirty="0"/>
              <a:t>Pleuropulmonary fibrosis</a:t>
            </a:r>
          </a:p>
          <a:p>
            <a:r>
              <a:rPr lang="en-US" altLang="ko-KR" dirty="0"/>
              <a:t>Uncommon</a:t>
            </a:r>
          </a:p>
          <a:p>
            <a:pPr lvl="1"/>
            <a:r>
              <a:rPr lang="en-US" altLang="ko-KR" dirty="0" err="1" smtClean="0"/>
              <a:t>Milliary</a:t>
            </a:r>
            <a:r>
              <a:rPr lang="en-US" altLang="ko-KR" dirty="0" smtClean="0"/>
              <a:t> </a:t>
            </a:r>
            <a:r>
              <a:rPr lang="en-US" altLang="ko-KR" dirty="0"/>
              <a:t>nodular opacities, perihilar opacities simulating hilar LNE, pleural effusions, pulmonary masses</a:t>
            </a:r>
          </a:p>
        </p:txBody>
      </p:sp>
    </p:spTree>
    <p:extLst>
      <p:ext uri="{BB962C8B-B14F-4D97-AF65-F5344CB8AC3E}">
        <p14:creationId xmlns:p14="http://schemas.microsoft.com/office/powerpoint/2010/main" val="164904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688F102-171B-48CB-AAB4-E2DB9AC78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Central bronchiectasis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F589C8F-896B-4A1E-AD00-C73B5A35F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581" y="1576428"/>
            <a:ext cx="5938837" cy="49958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19C381-9AD8-4200-9DB6-7D87BEE8B8E7}"/>
              </a:ext>
            </a:extLst>
          </p:cNvPr>
          <p:cNvSpPr txBox="1"/>
          <p:nvPr/>
        </p:nvSpPr>
        <p:spPr>
          <a:xfrm>
            <a:off x="7098384" y="6591550"/>
            <a:ext cx="2045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err="1" smtClean="0"/>
              <a:t>Cureus</a:t>
            </a:r>
            <a:r>
              <a:rPr lang="en-US" altLang="ko-KR" sz="1200" dirty="0" smtClean="0"/>
              <a:t>. 2019; 11(4): e4550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74957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Extensive bronchiectasis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892" y="1433281"/>
            <a:ext cx="5254215" cy="48511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19C381-9AD8-4200-9DB6-7D87BEE8B8E7}"/>
              </a:ext>
            </a:extLst>
          </p:cNvPr>
          <p:cNvSpPr txBox="1"/>
          <p:nvPr/>
        </p:nvSpPr>
        <p:spPr>
          <a:xfrm>
            <a:off x="6297105" y="6591550"/>
            <a:ext cx="2846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Clin Exp Allergy. 2013 Aug; 43(8): 850-73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83803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Finger in glove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017" y="1712438"/>
            <a:ext cx="7051966" cy="44998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19C381-9AD8-4200-9DB6-7D87BEE8B8E7}"/>
              </a:ext>
            </a:extLst>
          </p:cNvPr>
          <p:cNvSpPr txBox="1"/>
          <p:nvPr/>
        </p:nvSpPr>
        <p:spPr>
          <a:xfrm>
            <a:off x="3968686" y="6591550"/>
            <a:ext cx="51753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/>
              <a:t>M.M. Salvatore et al. (2018) Chest CT </a:t>
            </a:r>
            <a:r>
              <a:rPr lang="en-US" altLang="ko-KR" sz="1200" dirty="0"/>
              <a:t>for Non-Radiologist. Switzerland: Springer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9147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0AE2C9-41C7-449B-BCE2-01AC242C4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High-attenuation mucus (HAM)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83BCDCA-0E03-41A2-BBEC-7A9F3655F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89001"/>
            <a:ext cx="9144000" cy="31964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0E812C-AC2A-4C49-97C9-CABDD07EB53B}"/>
              </a:ext>
            </a:extLst>
          </p:cNvPr>
          <p:cNvSpPr txBox="1"/>
          <p:nvPr/>
        </p:nvSpPr>
        <p:spPr>
          <a:xfrm>
            <a:off x="454057" y="5652250"/>
            <a:ext cx="4909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Pathognomonic (100% specificity)</a:t>
            </a:r>
          </a:p>
          <a:p>
            <a:r>
              <a:rPr lang="en-US" altLang="ko-KR" b="1" dirty="0">
                <a:solidFill>
                  <a:srgbClr val="FF0000"/>
                </a:solidFill>
              </a:rPr>
              <a:t>Independent predictor of poor outcomes 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19C381-9AD8-4200-9DB6-7D87BEE8B8E7}"/>
              </a:ext>
            </a:extLst>
          </p:cNvPr>
          <p:cNvSpPr txBox="1"/>
          <p:nvPr/>
        </p:nvSpPr>
        <p:spPr>
          <a:xfrm>
            <a:off x="6297105" y="6591550"/>
            <a:ext cx="2846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Clin Exp Allergy. 2013 Aug; 43(8): 850-73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95078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271" y="34509"/>
            <a:ext cx="6256020" cy="6823491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2BCBD721-640F-4784-907C-8EFE4401BD12}"/>
              </a:ext>
            </a:extLst>
          </p:cNvPr>
          <p:cNvSpPr/>
          <p:nvPr/>
        </p:nvSpPr>
        <p:spPr>
          <a:xfrm>
            <a:off x="1517446" y="5233826"/>
            <a:ext cx="6165670" cy="14969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923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/>
              <a:t>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1612669"/>
            <a:ext cx="7886700" cy="4564294"/>
          </a:xfrm>
        </p:spPr>
        <p:txBody>
          <a:bodyPr/>
          <a:lstStyle/>
          <a:p>
            <a:r>
              <a:rPr lang="en-US" altLang="ko-KR" dirty="0" smtClean="0"/>
              <a:t>Predisposing </a:t>
            </a:r>
            <a:r>
              <a:rPr lang="en-US" altLang="ko-KR" dirty="0"/>
              <a:t>conditions – </a:t>
            </a:r>
            <a:r>
              <a:rPr lang="en-US" altLang="ko-KR" b="1" dirty="0"/>
              <a:t>Bronchial Asthma</a:t>
            </a:r>
            <a:r>
              <a:rPr lang="en-US" altLang="ko-KR" dirty="0"/>
              <a:t>, Cystic fibrosis</a:t>
            </a:r>
          </a:p>
          <a:p>
            <a:r>
              <a:rPr lang="en-US" altLang="ko-KR" dirty="0"/>
              <a:t>Obligatory criteria (both should be </a:t>
            </a:r>
            <a:r>
              <a:rPr lang="en-US" altLang="ko-KR" dirty="0" smtClean="0"/>
              <a:t>present)</a:t>
            </a:r>
          </a:p>
          <a:p>
            <a:pPr lvl="1"/>
            <a:r>
              <a:rPr lang="en-US" altLang="ko-KR" b="1" dirty="0" smtClean="0"/>
              <a:t>Positive Type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I</a:t>
            </a:r>
            <a:r>
              <a:rPr lang="ko-KR" altLang="en-US" b="1" dirty="0" smtClean="0"/>
              <a:t> </a:t>
            </a:r>
            <a:r>
              <a:rPr lang="en-US" altLang="ko-KR" b="1" i="1" dirty="0" smtClean="0"/>
              <a:t>Aspergillus</a:t>
            </a:r>
            <a:r>
              <a:rPr lang="en-US" altLang="ko-KR" b="1" dirty="0" smtClean="0"/>
              <a:t> skin test </a:t>
            </a:r>
            <a:r>
              <a:rPr lang="en-US" altLang="ko-KR" dirty="0" smtClean="0"/>
              <a:t>(immediate cutaneous hypersensitivity to </a:t>
            </a:r>
            <a:r>
              <a:rPr lang="en-US" altLang="ko-KR" i="1" dirty="0" smtClean="0"/>
              <a:t>Aspergillus</a:t>
            </a:r>
            <a:r>
              <a:rPr lang="en-US" altLang="ko-KR" dirty="0" smtClean="0"/>
              <a:t> antigen) OR</a:t>
            </a:r>
            <a:r>
              <a:rPr lang="ko-KR" altLang="en-US" dirty="0" smtClean="0"/>
              <a:t> </a:t>
            </a:r>
            <a:r>
              <a:rPr lang="en-US" altLang="ko-KR" dirty="0" smtClean="0"/>
              <a:t> elevated </a:t>
            </a:r>
            <a:r>
              <a:rPr lang="en-US" altLang="ko-KR" b="1" dirty="0" err="1" smtClean="0">
                <a:solidFill>
                  <a:srgbClr val="FF0000"/>
                </a:solidFill>
              </a:rPr>
              <a:t>IgE</a:t>
            </a:r>
            <a:r>
              <a:rPr lang="en-US" altLang="ko-KR" b="1" dirty="0" smtClean="0"/>
              <a:t> </a:t>
            </a:r>
            <a:r>
              <a:rPr lang="en-US" altLang="ko-KR" dirty="0" smtClean="0"/>
              <a:t>against </a:t>
            </a:r>
            <a:r>
              <a:rPr lang="en-US" altLang="ko-KR" b="1" i="1" dirty="0" smtClean="0"/>
              <a:t>A. fumigatus</a:t>
            </a:r>
          </a:p>
          <a:p>
            <a:pPr lvl="1"/>
            <a:r>
              <a:rPr lang="en-US" altLang="ko-KR" b="1" dirty="0" smtClean="0">
                <a:solidFill>
                  <a:srgbClr val="FF0000"/>
                </a:solidFill>
              </a:rPr>
              <a:t>Total </a:t>
            </a:r>
            <a:r>
              <a:rPr lang="en-US" altLang="ko-KR" b="1" dirty="0" err="1">
                <a:solidFill>
                  <a:srgbClr val="FF0000"/>
                </a:solidFill>
              </a:rPr>
              <a:t>IgE</a:t>
            </a:r>
            <a:r>
              <a:rPr lang="en-US" altLang="ko-KR" dirty="0"/>
              <a:t> levels </a:t>
            </a:r>
            <a:r>
              <a:rPr lang="en-US" altLang="ko-KR" b="1" dirty="0">
                <a:solidFill>
                  <a:srgbClr val="FF0000"/>
                </a:solidFill>
              </a:rPr>
              <a:t>(&gt;1000 </a:t>
            </a:r>
            <a:r>
              <a:rPr lang="en-US" altLang="ko-KR" dirty="0"/>
              <a:t>IU/mL)</a:t>
            </a:r>
          </a:p>
          <a:p>
            <a:r>
              <a:rPr lang="en-US" altLang="ko-KR" dirty="0"/>
              <a:t>Other criteria (at least two of three)</a:t>
            </a:r>
          </a:p>
          <a:p>
            <a:pPr lvl="1"/>
            <a:r>
              <a:rPr lang="en-US" altLang="ko-KR" dirty="0"/>
              <a:t>Serum </a:t>
            </a:r>
            <a:r>
              <a:rPr lang="en-US" altLang="ko-KR" b="1" dirty="0"/>
              <a:t>precipitating</a:t>
            </a:r>
            <a:r>
              <a:rPr lang="en-US" altLang="ko-KR" dirty="0"/>
              <a:t> OR </a:t>
            </a:r>
            <a:r>
              <a:rPr lang="en-US" altLang="ko-KR" b="1" dirty="0">
                <a:solidFill>
                  <a:srgbClr val="FF0000"/>
                </a:solidFill>
              </a:rPr>
              <a:t>IgG</a:t>
            </a:r>
            <a:r>
              <a:rPr lang="en-US" altLang="ko-KR" b="1" dirty="0"/>
              <a:t> antibodies</a:t>
            </a:r>
            <a:r>
              <a:rPr lang="en-US" altLang="ko-KR" dirty="0"/>
              <a:t> against </a:t>
            </a:r>
            <a:r>
              <a:rPr lang="en-US" altLang="ko-KR" b="1" i="1" dirty="0"/>
              <a:t>A. fumigatus </a:t>
            </a:r>
            <a:endParaRPr lang="en-US" altLang="ko-KR" dirty="0"/>
          </a:p>
          <a:p>
            <a:pPr lvl="1"/>
            <a:r>
              <a:rPr lang="en-US" altLang="ko-KR" b="1" dirty="0"/>
              <a:t>Radiographic</a:t>
            </a:r>
            <a:r>
              <a:rPr lang="en-US" altLang="ko-KR" dirty="0"/>
              <a:t> pulmonary opacities consistent with ABPA</a:t>
            </a:r>
          </a:p>
          <a:p>
            <a:pPr lvl="1"/>
            <a:r>
              <a:rPr lang="en-US" altLang="ko-KR" b="1" dirty="0"/>
              <a:t>Total </a:t>
            </a:r>
            <a:r>
              <a:rPr lang="en-US" altLang="ko-KR" b="1" dirty="0">
                <a:solidFill>
                  <a:srgbClr val="FF0000"/>
                </a:solidFill>
              </a:rPr>
              <a:t>eosinophil count &gt;500 </a:t>
            </a:r>
            <a:r>
              <a:rPr lang="en-US" altLang="ko-KR" dirty="0"/>
              <a:t>cells/</a:t>
            </a:r>
            <a:r>
              <a:rPr lang="en-US" altLang="ko-KR" dirty="0" err="1"/>
              <a:t>mcL</a:t>
            </a:r>
            <a:r>
              <a:rPr lang="en-US" altLang="ko-KR" dirty="0"/>
              <a:t> in steroid naïve patients (may be historical)</a:t>
            </a: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C4784194-7EC5-429D-A829-6B910FB4B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731497" y="698299"/>
            <a:ext cx="3280528" cy="7349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19C381-9AD8-4200-9DB6-7D87BEE8B8E7}"/>
              </a:ext>
            </a:extLst>
          </p:cNvPr>
          <p:cNvSpPr txBox="1"/>
          <p:nvPr/>
        </p:nvSpPr>
        <p:spPr>
          <a:xfrm>
            <a:off x="6297105" y="6591550"/>
            <a:ext cx="2846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Clin Exp Allergy. 2013 Aug; 43(8): 850-73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8143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E124C9-672C-4F7F-9717-E938BF17D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Radiological classification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AEF27B-1712-463B-AB56-75A4A11E69D5}"/>
              </a:ext>
            </a:extLst>
          </p:cNvPr>
          <p:cNvSpPr txBox="1"/>
          <p:nvPr/>
        </p:nvSpPr>
        <p:spPr>
          <a:xfrm>
            <a:off x="6297105" y="6591550"/>
            <a:ext cx="2846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Clin Exp Allergy. 2013 Aug; 43(8): 850-73</a:t>
            </a:r>
            <a:endParaRPr lang="ko-KR" altLang="en-US" sz="12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18792D6-70DA-41B2-A327-812AB8398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" y="2190767"/>
            <a:ext cx="8753475" cy="2956268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720FE8BD-5FD2-4474-912C-82CBFC9A25F0}"/>
              </a:ext>
            </a:extLst>
          </p:cNvPr>
          <p:cNvSpPr/>
          <p:nvPr/>
        </p:nvSpPr>
        <p:spPr>
          <a:xfrm>
            <a:off x="195261" y="2792887"/>
            <a:ext cx="8753475" cy="2991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589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B891B3E-144D-4365-9AE9-CEAB9A4E8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" y="964579"/>
            <a:ext cx="8658225" cy="54105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CFE93B-5EB8-4095-8DC2-77024BC896CB}"/>
              </a:ext>
            </a:extLst>
          </p:cNvPr>
          <p:cNvSpPr txBox="1"/>
          <p:nvPr/>
        </p:nvSpPr>
        <p:spPr>
          <a:xfrm>
            <a:off x="6297105" y="6591550"/>
            <a:ext cx="2846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Clin Exp Allergy. 2013 Aug; 43(8): 850-73</a:t>
            </a:r>
            <a:endParaRPr lang="ko-KR" altLang="en-US" sz="12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20FE8BD-5FD2-4474-912C-82CBFC9A25F0}"/>
              </a:ext>
            </a:extLst>
          </p:cNvPr>
          <p:cNvSpPr/>
          <p:nvPr/>
        </p:nvSpPr>
        <p:spPr>
          <a:xfrm>
            <a:off x="242887" y="2076450"/>
            <a:ext cx="8658224" cy="5619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3234066-2E26-44A6-92B3-4B7DD8AD9CF1}"/>
              </a:ext>
            </a:extLst>
          </p:cNvPr>
          <p:cNvSpPr/>
          <p:nvPr/>
        </p:nvSpPr>
        <p:spPr>
          <a:xfrm>
            <a:off x="242887" y="3231515"/>
            <a:ext cx="8658224" cy="5403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C5F7D43-E55D-420D-A6C1-0700230AA0A9}"/>
              </a:ext>
            </a:extLst>
          </p:cNvPr>
          <p:cNvSpPr/>
          <p:nvPr/>
        </p:nvSpPr>
        <p:spPr>
          <a:xfrm>
            <a:off x="242887" y="3981588"/>
            <a:ext cx="8658224" cy="3739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43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Natural course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Untreated? </a:t>
            </a:r>
          </a:p>
          <a:p>
            <a:pPr marL="0" indent="0">
              <a:buNone/>
            </a:pPr>
            <a:r>
              <a:rPr lang="en-US" altLang="ko-KR" dirty="0"/>
              <a:t>Inexorable inflammatory process causing…</a:t>
            </a:r>
          </a:p>
          <a:p>
            <a:pPr lvl="1"/>
            <a:r>
              <a:rPr lang="en-US" altLang="ko-KR" sz="1800" dirty="0"/>
              <a:t>Large airway collapse</a:t>
            </a:r>
          </a:p>
          <a:p>
            <a:pPr lvl="1"/>
            <a:r>
              <a:rPr lang="en-US" altLang="ko-KR" sz="1800" dirty="0"/>
              <a:t>Bronchiectasis</a:t>
            </a:r>
          </a:p>
          <a:p>
            <a:pPr lvl="1"/>
            <a:r>
              <a:rPr lang="en-US" altLang="ko-KR" sz="1800" dirty="0"/>
              <a:t>Chronic pulmonary aspergillosis </a:t>
            </a:r>
          </a:p>
          <a:p>
            <a:pPr lvl="1"/>
            <a:r>
              <a:rPr lang="en-US" altLang="ko-KR" sz="1800" dirty="0"/>
              <a:t>Cor pulmonale</a:t>
            </a:r>
          </a:p>
          <a:p>
            <a:pPr lvl="1"/>
            <a:r>
              <a:rPr lang="en-US" altLang="ko-KR" sz="1800" dirty="0"/>
              <a:t>Type 2 respiratory failure</a:t>
            </a:r>
          </a:p>
          <a:p>
            <a:endParaRPr lang="en-US" altLang="ko-KR" dirty="0"/>
          </a:p>
          <a:p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2C35DC-4AA8-46E4-AA59-C8CB6F6F15EB}"/>
              </a:ext>
            </a:extLst>
          </p:cNvPr>
          <p:cNvSpPr txBox="1"/>
          <p:nvPr/>
        </p:nvSpPr>
        <p:spPr>
          <a:xfrm>
            <a:off x="6447933" y="6591550"/>
            <a:ext cx="2696067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Clin Exp Allergy. 2013 Aug; 43(8): 850-73</a:t>
            </a:r>
            <a:endParaRPr lang="ko-KR" altLang="en-US" sz="12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B7A6D68-3FA2-4078-9FFE-3A9115E3B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523" y="1847867"/>
            <a:ext cx="2915828" cy="38066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9417E9-DB60-442D-A761-5B9326D48DC2}"/>
              </a:ext>
            </a:extLst>
          </p:cNvPr>
          <p:cNvSpPr txBox="1"/>
          <p:nvPr/>
        </p:nvSpPr>
        <p:spPr>
          <a:xfrm>
            <a:off x="6447933" y="6368489"/>
            <a:ext cx="26960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Eur Respir Rev 2011; 20: 121, 156-174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7586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87C387-C3C6-48B9-BAAC-4070C83F2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Overview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5EADFC4-B9CA-4D46-BAE5-17AD1F62B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Spectrum of Pulmonary Aspergillosis</a:t>
            </a:r>
          </a:p>
          <a:p>
            <a:r>
              <a:rPr lang="en-US" altLang="ko-KR" dirty="0"/>
              <a:t>Definition</a:t>
            </a:r>
          </a:p>
          <a:p>
            <a:r>
              <a:rPr lang="en-US" altLang="ko-KR" dirty="0"/>
              <a:t>Epidemiology</a:t>
            </a:r>
          </a:p>
          <a:p>
            <a:r>
              <a:rPr lang="en-US" altLang="ko-KR" dirty="0"/>
              <a:t>Pathogenesis</a:t>
            </a:r>
          </a:p>
          <a:p>
            <a:r>
              <a:rPr lang="en-US" altLang="ko-KR" dirty="0"/>
              <a:t>Symptoms &amp; Signs</a:t>
            </a:r>
          </a:p>
          <a:p>
            <a:r>
              <a:rPr lang="en-US" altLang="ko-KR" dirty="0" smtClean="0"/>
              <a:t>Radiology</a:t>
            </a:r>
          </a:p>
          <a:p>
            <a:r>
              <a:rPr lang="en-US" altLang="ko-KR" dirty="0"/>
              <a:t>Diagnosis</a:t>
            </a:r>
          </a:p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490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E1EFC4-DA19-4CD8-8628-9D5130FD1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Treatment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B511862-F4D1-41FD-8BDC-A97EFE51E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919" y="1785588"/>
            <a:ext cx="6634162" cy="41872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1935FC-3DC9-428B-B000-D8B6A08327E0}"/>
              </a:ext>
            </a:extLst>
          </p:cNvPr>
          <p:cNvSpPr txBox="1"/>
          <p:nvPr/>
        </p:nvSpPr>
        <p:spPr>
          <a:xfrm>
            <a:off x="6297105" y="6591550"/>
            <a:ext cx="2846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Clin Exp Allergy. 2013 Aug; 43(8): 850-73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369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E1EFC4-DA19-4CD8-8628-9D5130FD1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Which agent to use?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7A8C782-E84F-4FAE-AD4B-C2B32FAAB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837" y="1580163"/>
            <a:ext cx="6410325" cy="5011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F6D584-BB7D-4D37-95F6-F00BA3C5BE05}"/>
              </a:ext>
            </a:extLst>
          </p:cNvPr>
          <p:cNvSpPr txBox="1"/>
          <p:nvPr/>
        </p:nvSpPr>
        <p:spPr>
          <a:xfrm>
            <a:off x="6297105" y="6591550"/>
            <a:ext cx="2846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Clin Exp Allergy. 2013 Aug; 43(8): 850-73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4993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E1EFC4-DA19-4CD8-8628-9D5130FD1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Follow-up and monitoring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717040F-4C56-4FAF-B059-5FB382F6F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674" y="2441781"/>
            <a:ext cx="6715125" cy="29855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EDE1DF-9570-4AD1-A67A-E9AA18B59A95}"/>
              </a:ext>
            </a:extLst>
          </p:cNvPr>
          <p:cNvSpPr txBox="1"/>
          <p:nvPr/>
        </p:nvSpPr>
        <p:spPr>
          <a:xfrm>
            <a:off x="6297105" y="6591550"/>
            <a:ext cx="2846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Clin Exp Allergy. 2013 Aug; 43(8): 850-73</a:t>
            </a:r>
            <a:endParaRPr lang="ko-KR" altLang="en-US" sz="12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20FE8BD-5FD2-4474-912C-82CBFC9A25F0}"/>
              </a:ext>
            </a:extLst>
          </p:cNvPr>
          <p:cNvSpPr/>
          <p:nvPr/>
        </p:nvSpPr>
        <p:spPr>
          <a:xfrm>
            <a:off x="1809946" y="3301936"/>
            <a:ext cx="2564091" cy="2991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51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A5E5D1-60BB-4472-9BE8-D052888EC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Other therapies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E8A083-C840-4FD0-9185-CD61D75D4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Nebulized amphotericin and ICS</a:t>
            </a:r>
          </a:p>
          <a:p>
            <a:r>
              <a:rPr lang="en-US" altLang="ko-KR" dirty="0" err="1"/>
              <a:t>Omalizumab</a:t>
            </a:r>
            <a:r>
              <a:rPr lang="en-US" altLang="ko-KR" dirty="0"/>
              <a:t> </a:t>
            </a:r>
            <a:r>
              <a:rPr lang="en-US" altLang="ko-KR" dirty="0" smtClean="0"/>
              <a:t>(humanized monoclonal </a:t>
            </a:r>
            <a:r>
              <a:rPr lang="en-US" altLang="ko-KR" dirty="0" err="1" smtClean="0"/>
              <a:t>antiboty</a:t>
            </a:r>
            <a:r>
              <a:rPr lang="en-US" altLang="ko-KR" dirty="0" smtClean="0"/>
              <a:t> against </a:t>
            </a:r>
            <a:r>
              <a:rPr lang="en-US" altLang="ko-KR" dirty="0" err="1" smtClean="0"/>
              <a:t>IgE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Steroid pulse for severe exacerbation of ABPA</a:t>
            </a:r>
          </a:p>
          <a:p>
            <a:r>
              <a:rPr lang="en-US" altLang="ko-KR" dirty="0"/>
              <a:t>Voriconazole, </a:t>
            </a:r>
            <a:r>
              <a:rPr lang="en-US" altLang="ko-KR" dirty="0" err="1"/>
              <a:t>Posaconazole</a:t>
            </a:r>
            <a:endParaRPr lang="en-US" altLang="ko-KR" dirty="0"/>
          </a:p>
          <a:p>
            <a:r>
              <a:rPr lang="en-US" altLang="ko-KR" dirty="0"/>
              <a:t>Nebulized hypertonic saline (7%, 4-5mL)</a:t>
            </a:r>
          </a:p>
          <a:p>
            <a:r>
              <a:rPr lang="en-US" altLang="ko-KR" dirty="0"/>
              <a:t>Environmental control – avoid gardening, agricultural and farm-related activities</a:t>
            </a:r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893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608205"/>
            <a:ext cx="9144000" cy="825076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Allergic</a:t>
            </a:r>
            <a:r>
              <a:rPr lang="ko-KR" altLang="en-US" dirty="0"/>
              <a:t> </a:t>
            </a:r>
            <a:r>
              <a:rPr lang="en-US" altLang="ko-KR" dirty="0"/>
              <a:t>bronchopulmonary</a:t>
            </a:r>
            <a:r>
              <a:rPr lang="ko-KR" altLang="en-US" dirty="0"/>
              <a:t> </a:t>
            </a:r>
            <a:r>
              <a:rPr lang="en-US" altLang="ko-KR" dirty="0"/>
              <a:t>mycosis (ABPM)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E9FB3E2-FC58-4B56-A299-AE2DC00A4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344" y="1539198"/>
            <a:ext cx="4703312" cy="50523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C8FE7E-D8C5-4A1A-B633-0EB8CCAD1CAA}"/>
              </a:ext>
            </a:extLst>
          </p:cNvPr>
          <p:cNvSpPr txBox="1"/>
          <p:nvPr/>
        </p:nvSpPr>
        <p:spPr>
          <a:xfrm>
            <a:off x="7010399" y="6591550"/>
            <a:ext cx="21336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JACI 2014 Nov; 2(6):703-8 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89957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1DD160-CDC7-4AD0-ADEE-202E76651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Summary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C8152DB-CE36-4752-97A0-5BBA920B6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" y="1345202"/>
            <a:ext cx="8372475" cy="52104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441D96-38EC-4FAB-A8D7-8CCB176982BA}"/>
              </a:ext>
            </a:extLst>
          </p:cNvPr>
          <p:cNvSpPr txBox="1"/>
          <p:nvPr/>
        </p:nvSpPr>
        <p:spPr>
          <a:xfrm>
            <a:off x="6567488" y="6586377"/>
            <a:ext cx="2576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Respir Med 2018 Aug; 141: 121-131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3432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화이트보드, 텍스트이(가) 표시된 사진&#10;&#10;자동 생성된 설명">
            <a:extLst>
              <a:ext uri="{FF2B5EF4-FFF2-40B4-BE49-F238E27FC236}">
                <a16:creationId xmlns:a16="http://schemas.microsoft.com/office/drawing/2014/main" id="{E98586B4-B8E2-49E2-906B-7A2811EF2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0" y="1076324"/>
            <a:ext cx="7048500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0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725" y="1517714"/>
            <a:ext cx="6686550" cy="3200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4BF49D-2E5D-45D5-8839-81E7397907BE}"/>
              </a:ext>
            </a:extLst>
          </p:cNvPr>
          <p:cNvSpPr txBox="1"/>
          <p:nvPr/>
        </p:nvSpPr>
        <p:spPr>
          <a:xfrm>
            <a:off x="1228725" y="5102882"/>
            <a:ext cx="7349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Aspergillus</a:t>
            </a:r>
            <a:r>
              <a:rPr lang="en-US" altLang="ko-KR" dirty="0"/>
              <a:t>(</a:t>
            </a:r>
            <a:r>
              <a:rPr lang="ko-KR" altLang="en-US" dirty="0"/>
              <a:t>누룩곰팡이</a:t>
            </a:r>
            <a:r>
              <a:rPr lang="en-US" altLang="ko-KR" dirty="0"/>
              <a:t>): Saprophytic conidial mold</a:t>
            </a:r>
          </a:p>
          <a:p>
            <a:r>
              <a:rPr lang="en-US" altLang="ko-KR" dirty="0"/>
              <a:t>	</a:t>
            </a:r>
            <a:r>
              <a:rPr lang="en-US" altLang="ko-KR" dirty="0" smtClean="0"/>
              <a:t>isolated </a:t>
            </a:r>
            <a:r>
              <a:rPr lang="en-US" altLang="ko-KR" dirty="0"/>
              <a:t>abundantly from outdoor (</a:t>
            </a:r>
            <a:r>
              <a:rPr lang="en-US" altLang="ko-KR" i="1" dirty="0"/>
              <a:t>i.e.</a:t>
            </a:r>
            <a:r>
              <a:rPr lang="en-US" altLang="ko-KR" dirty="0"/>
              <a:t> soil, construction dust) </a:t>
            </a:r>
          </a:p>
          <a:p>
            <a:r>
              <a:rPr lang="en-US" altLang="ko-KR" dirty="0"/>
              <a:t>	and indoor (</a:t>
            </a:r>
            <a:r>
              <a:rPr lang="en-US" altLang="ko-KR" i="1" dirty="0"/>
              <a:t>i.e.</a:t>
            </a:r>
            <a:r>
              <a:rPr lang="en-US" altLang="ko-KR" dirty="0"/>
              <a:t> hospitals) environment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52C753-5795-4C05-8851-E34AE6B1FAE0}"/>
              </a:ext>
            </a:extLst>
          </p:cNvPr>
          <p:cNvSpPr txBox="1"/>
          <p:nvPr/>
        </p:nvSpPr>
        <p:spPr>
          <a:xfrm>
            <a:off x="6730738" y="6586377"/>
            <a:ext cx="2413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Respir Med 2018 Aug; 141: 121-131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219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FFABDF61-1DC5-4C3D-AF74-C8EFDAFFF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38" y="2034845"/>
            <a:ext cx="8342723" cy="35557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B1A158A-69DF-451E-929A-220E45436CE5}"/>
              </a:ext>
            </a:extLst>
          </p:cNvPr>
          <p:cNvSpPr txBox="1"/>
          <p:nvPr/>
        </p:nvSpPr>
        <p:spPr>
          <a:xfrm>
            <a:off x="6730738" y="6586377"/>
            <a:ext cx="2413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Respir Med 2018 Aug; 141: 121-131</a:t>
            </a:r>
            <a:endParaRPr lang="ko-KR" altLang="en-US" sz="1200" dirty="0"/>
          </a:p>
        </p:txBody>
      </p:sp>
      <p:sp>
        <p:nvSpPr>
          <p:cNvPr id="15" name="제목 1">
            <a:extLst>
              <a:ext uri="{FF2B5EF4-FFF2-40B4-BE49-F238E27FC236}">
                <a16:creationId xmlns:a16="http://schemas.microsoft.com/office/drawing/2014/main" id="{7A0A9C5C-0DDE-4819-B9DA-605E2C262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8205"/>
            <a:ext cx="7886700" cy="825076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Spectrum of Pulmonary Aspergillosis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786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5F4161D3-CE48-4265-839D-6F63201880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640" b="-155"/>
          <a:stretch/>
        </p:blipFill>
        <p:spPr>
          <a:xfrm>
            <a:off x="5890445" y="0"/>
            <a:ext cx="3253555" cy="686863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284D413-33A0-4C3E-81F8-F31C2EF11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71" y="2220752"/>
            <a:ext cx="5694606" cy="2427128"/>
          </a:xfrm>
          <a:prstGeom prst="rect">
            <a:avLst/>
          </a:prstGeom>
        </p:spPr>
      </p:pic>
      <p:sp>
        <p:nvSpPr>
          <p:cNvPr id="5" name="제목 1">
            <a:extLst>
              <a:ext uri="{FF2B5EF4-FFF2-40B4-BE49-F238E27FC236}">
                <a16:creationId xmlns:a16="http://schemas.microsoft.com/office/drawing/2014/main" id="{7A0A9C5C-0DDE-4819-B9DA-605E2C262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8205"/>
            <a:ext cx="7886700" cy="825076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dirty="0" smtClean="0"/>
              <a:t>Pulmonary </a:t>
            </a:r>
            <a:r>
              <a:rPr lang="en-US" altLang="ko-KR" sz="3200" dirty="0"/>
              <a:t>Aspergillosis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53949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ABPA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>
                <a:latin typeface="+mn-lt"/>
              </a:rPr>
              <a:t>Definition </a:t>
            </a:r>
          </a:p>
          <a:p>
            <a:pPr marL="0" indent="0">
              <a:buNone/>
            </a:pPr>
            <a:r>
              <a:rPr lang="en-US" altLang="ko-KR" sz="1800" dirty="0">
                <a:latin typeface="+mn-lt"/>
              </a:rPr>
              <a:t>ABPA is a complex</a:t>
            </a:r>
            <a:r>
              <a:rPr lang="en-US" altLang="ko-KR" sz="1800" b="1" dirty="0">
                <a:solidFill>
                  <a:srgbClr val="FF0000"/>
                </a:solidFill>
                <a:latin typeface="+mn-lt"/>
              </a:rPr>
              <a:t> hypersensitivity reaction </a:t>
            </a:r>
            <a:r>
              <a:rPr lang="en-US" altLang="ko-KR" sz="1800" dirty="0">
                <a:latin typeface="+mn-lt"/>
              </a:rPr>
              <a:t>in response to colonization of the airways with </a:t>
            </a:r>
            <a:r>
              <a:rPr lang="en-US" altLang="ko-KR" sz="1800" b="1" i="1" dirty="0">
                <a:latin typeface="+mn-lt"/>
              </a:rPr>
              <a:t>Aspergillus fumigatus </a:t>
            </a:r>
            <a:r>
              <a:rPr lang="en-US" altLang="ko-KR" sz="1800" dirty="0">
                <a:latin typeface="+mn-lt"/>
              </a:rPr>
              <a:t>that occurs almost exclusively in patients with </a:t>
            </a:r>
            <a:r>
              <a:rPr lang="en-US" altLang="ko-KR" sz="1800" b="1" dirty="0">
                <a:solidFill>
                  <a:srgbClr val="FF0000"/>
                </a:solidFill>
                <a:latin typeface="+mn-lt"/>
              </a:rPr>
              <a:t>asthma or cystic fibrosis</a:t>
            </a:r>
          </a:p>
          <a:p>
            <a:endParaRPr lang="en-US" altLang="ko-KR" sz="1800" dirty="0">
              <a:latin typeface="+mn-lt"/>
            </a:endParaRPr>
          </a:p>
          <a:p>
            <a:r>
              <a:rPr lang="en-US" altLang="ko-KR" sz="1800" dirty="0">
                <a:latin typeface="+mn-lt"/>
              </a:rPr>
              <a:t>Prevalence</a:t>
            </a:r>
          </a:p>
          <a:p>
            <a:pPr lvl="1"/>
            <a:r>
              <a:rPr lang="en-US" altLang="ko-KR" sz="1800" dirty="0"/>
              <a:t>A</a:t>
            </a:r>
            <a:r>
              <a:rPr lang="en-US" altLang="ko-KR" sz="1800" dirty="0">
                <a:latin typeface="+mn-lt"/>
              </a:rPr>
              <a:t>mong patients with persistent </a:t>
            </a:r>
            <a:r>
              <a:rPr lang="en-US" altLang="ko-KR" sz="1800" b="1" dirty="0">
                <a:latin typeface="+mn-lt"/>
              </a:rPr>
              <a:t>asthma</a:t>
            </a:r>
            <a:r>
              <a:rPr lang="en-US" altLang="ko-KR" sz="1800" dirty="0">
                <a:latin typeface="+mn-lt"/>
              </a:rPr>
              <a:t> – 1~2%, up to 28%</a:t>
            </a:r>
          </a:p>
          <a:p>
            <a:pPr lvl="1"/>
            <a:r>
              <a:rPr lang="en-US" altLang="ko-KR" sz="1800" dirty="0">
                <a:latin typeface="+mn-lt"/>
              </a:rPr>
              <a:t>Among patients with </a:t>
            </a:r>
            <a:r>
              <a:rPr lang="en-US" altLang="ko-KR" sz="1800" b="1" dirty="0" smtClean="0"/>
              <a:t>cystic fibrosis</a:t>
            </a:r>
            <a:r>
              <a:rPr lang="en-US" altLang="ko-KR" sz="1800" dirty="0" smtClean="0">
                <a:latin typeface="+mn-lt"/>
              </a:rPr>
              <a:t> </a:t>
            </a:r>
            <a:r>
              <a:rPr lang="en-US" altLang="ko-KR" sz="1800" dirty="0">
                <a:latin typeface="+mn-lt"/>
              </a:rPr>
              <a:t>– 2~9%</a:t>
            </a:r>
          </a:p>
          <a:p>
            <a:pPr lvl="1"/>
            <a:r>
              <a:rPr lang="en-US" altLang="ko-KR" sz="1800" dirty="0">
                <a:latin typeface="+mn-lt"/>
              </a:rPr>
              <a:t>Rarely in BRC, Chronic granulomatous disease, and Lung T recipients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59931" y="6591550"/>
            <a:ext cx="984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Up To Date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8086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35A388-9AED-4DE2-BB6E-E672BED00FB4}"/>
              </a:ext>
            </a:extLst>
          </p:cNvPr>
          <p:cNvSpPr txBox="1"/>
          <p:nvPr/>
        </p:nvSpPr>
        <p:spPr>
          <a:xfrm>
            <a:off x="6297105" y="6591550"/>
            <a:ext cx="2846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Clin Exp Allergy. 2013 Aug; 43(8): 850-73</a:t>
            </a:r>
            <a:endParaRPr lang="ko-KR" altLang="en-US" sz="12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0F4EF59-FE16-4BD4-B25F-88C195AFD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1371240"/>
            <a:ext cx="8724900" cy="41155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26BA58-AE5D-4B4D-B6B6-06F06492676E}"/>
              </a:ext>
            </a:extLst>
          </p:cNvPr>
          <p:cNvSpPr txBox="1"/>
          <p:nvPr/>
        </p:nvSpPr>
        <p:spPr>
          <a:xfrm>
            <a:off x="454057" y="5846462"/>
            <a:ext cx="3307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Asthma: 193 million</a:t>
            </a:r>
          </a:p>
          <a:p>
            <a:r>
              <a:rPr lang="en-US" altLang="ko-KR" dirty="0"/>
              <a:t>ABPA: 4.8 million (range 1.4</a:t>
            </a:r>
            <a:r>
              <a:rPr lang="en-US" altLang="ko-KR" dirty="0">
                <a:cs typeface="Times New Roman" panose="02020603050405020304" pitchFamily="18" charset="0"/>
              </a:rPr>
              <a:t>–6.8)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128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20" y="1370004"/>
            <a:ext cx="6797186" cy="46772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0399" y="6591550"/>
            <a:ext cx="21336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J Fungi (Basel). 2016 Jun 6; 2(2)</a:t>
            </a:r>
            <a:endParaRPr lang="ko-KR" altLang="en-US" sz="1200" dirty="0"/>
          </a:p>
        </p:txBody>
      </p:sp>
      <p:sp>
        <p:nvSpPr>
          <p:cNvPr id="6" name="직사각형 5"/>
          <p:cNvSpPr/>
          <p:nvPr/>
        </p:nvSpPr>
        <p:spPr>
          <a:xfrm>
            <a:off x="1393373" y="4680030"/>
            <a:ext cx="3500843" cy="13620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075610" y="1370005"/>
            <a:ext cx="1606735" cy="6416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6823165" y="4431068"/>
            <a:ext cx="735875" cy="3238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122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Symptom &amp; Sign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Poorly controlled asthma (but, 19% of ABPA pts had well-controlled asthma)</a:t>
            </a:r>
          </a:p>
          <a:p>
            <a:r>
              <a:rPr lang="en-US" altLang="ko-KR" dirty="0"/>
              <a:t>Wheezing</a:t>
            </a:r>
          </a:p>
          <a:p>
            <a:r>
              <a:rPr lang="en-US" altLang="ko-KR" dirty="0"/>
              <a:t>Hemoptysis </a:t>
            </a:r>
          </a:p>
          <a:p>
            <a:r>
              <a:rPr lang="en-US" altLang="ko-KR" dirty="0"/>
              <a:t>Productive cough</a:t>
            </a:r>
          </a:p>
          <a:p>
            <a:r>
              <a:rPr lang="en-US" altLang="ko-KR" dirty="0"/>
              <a:t>Low grade fever</a:t>
            </a:r>
          </a:p>
          <a:p>
            <a:r>
              <a:rPr lang="en-US" altLang="ko-KR" dirty="0"/>
              <a:t>Weight loss </a:t>
            </a:r>
          </a:p>
          <a:p>
            <a:r>
              <a:rPr lang="en-US" altLang="ko-KR" dirty="0"/>
              <a:t>Malaise </a:t>
            </a:r>
          </a:p>
          <a:p>
            <a:r>
              <a:rPr lang="en-US" altLang="ko-KR" dirty="0"/>
              <a:t>Fatigue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4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7310</TotalTime>
  <Words>787</Words>
  <Application>Microsoft Office PowerPoint</Application>
  <PresentationFormat>화면 슬라이드 쇼(4:3)</PresentationFormat>
  <Paragraphs>128</Paragraphs>
  <Slides>26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6" baseType="lpstr">
      <vt:lpstr>HY헤드라인M</vt:lpstr>
      <vt:lpstr>맑은 고딕</vt:lpstr>
      <vt:lpstr>Arial</vt:lpstr>
      <vt:lpstr>Calibri</vt:lpstr>
      <vt:lpstr>Calibri Light</vt:lpstr>
      <vt:lpstr>Franklin Gothic Medium</vt:lpstr>
      <vt:lpstr>Franklin Gothic Medium Cond</vt:lpstr>
      <vt:lpstr>Times New Roman</vt:lpstr>
      <vt:lpstr>Wingdings</vt:lpstr>
      <vt:lpstr>Office 테마</vt:lpstr>
      <vt:lpstr>PowerPoint 프레젠테이션</vt:lpstr>
      <vt:lpstr>Overview</vt:lpstr>
      <vt:lpstr>PowerPoint 프레젠테이션</vt:lpstr>
      <vt:lpstr>Spectrum of Pulmonary Aspergillosis</vt:lpstr>
      <vt:lpstr>Pulmonary Aspergillosis</vt:lpstr>
      <vt:lpstr>ABPA</vt:lpstr>
      <vt:lpstr>PowerPoint 프레젠테이션</vt:lpstr>
      <vt:lpstr>PowerPoint 프레젠테이션</vt:lpstr>
      <vt:lpstr>Symptom &amp; Sign</vt:lpstr>
      <vt:lpstr>Radiology</vt:lpstr>
      <vt:lpstr>Central bronchiectasis</vt:lpstr>
      <vt:lpstr>Extensive bronchiectasis</vt:lpstr>
      <vt:lpstr>Finger in glove</vt:lpstr>
      <vt:lpstr>High-attenuation mucus (HAM)</vt:lpstr>
      <vt:lpstr>PowerPoint 프레젠테이션</vt:lpstr>
      <vt:lpstr>Diagnosis</vt:lpstr>
      <vt:lpstr>Radiological classification</vt:lpstr>
      <vt:lpstr>PowerPoint 프레젠테이션</vt:lpstr>
      <vt:lpstr>Natural course</vt:lpstr>
      <vt:lpstr>Treatment</vt:lpstr>
      <vt:lpstr>Which agent to use?</vt:lpstr>
      <vt:lpstr>Follow-up and monitoring</vt:lpstr>
      <vt:lpstr>Other therapies</vt:lpstr>
      <vt:lpstr>Allergic bronchopulmonary mycosis (ABPM)</vt:lpstr>
      <vt:lpstr>Summary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이소영</dc:creator>
  <cp:lastModifiedBy>박영목(내과학교실)</cp:lastModifiedBy>
  <cp:revision>512</cp:revision>
  <cp:lastPrinted>2018-05-31T06:44:46Z</cp:lastPrinted>
  <dcterms:created xsi:type="dcterms:W3CDTF">2018-05-02T05:10:17Z</dcterms:created>
  <dcterms:modified xsi:type="dcterms:W3CDTF">2019-12-17T13:07:08Z</dcterms:modified>
</cp:coreProperties>
</file>