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70" r:id="rId11"/>
    <p:sldId id="277" r:id="rId12"/>
    <p:sldId id="272" r:id="rId13"/>
    <p:sldId id="273" r:id="rId14"/>
    <p:sldId id="274" r:id="rId15"/>
    <p:sldId id="275" r:id="rId16"/>
    <p:sldId id="276" r:id="rId17"/>
    <p:sldId id="271" r:id="rId18"/>
    <p:sldId id="278" r:id="rId19"/>
    <p:sldId id="263" r:id="rId20"/>
    <p:sldId id="266" r:id="rId21"/>
    <p:sldId id="265" r:id="rId22"/>
    <p:sldId id="264" r:id="rId23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1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191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87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27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0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50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054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722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41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934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720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50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26A68-4135-45CA-A90B-88E8AA9213F5}" type="datetimeFigureOut">
              <a:rPr lang="ko-KR" altLang="en-US" smtClean="0"/>
              <a:t>2018-12-20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C9034-1222-40FF-AA0E-86B0550687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48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Chest conference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병리과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2018.12.20</a:t>
            </a:r>
          </a:p>
        </p:txBody>
      </p:sp>
    </p:spTree>
    <p:extLst>
      <p:ext uri="{BB962C8B-B14F-4D97-AF65-F5344CB8AC3E}">
        <p14:creationId xmlns:p14="http://schemas.microsoft.com/office/powerpoint/2010/main" val="261828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ko-KR" dirty="0"/>
              <a:t>이</a:t>
            </a:r>
            <a:r>
              <a:rPr lang="en-US" altLang="ko-KR" dirty="0"/>
              <a:t>O</a:t>
            </a:r>
            <a:r>
              <a:rPr lang="ko-KR" altLang="ko-KR"/>
              <a:t>주</a:t>
            </a:r>
            <a:r>
              <a:rPr lang="en-US" altLang="ko-KR" dirty="0"/>
              <a:t> (8668665, F/51)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SS18-64814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177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445" r="15103"/>
          <a:stretch/>
        </p:blipFill>
        <p:spPr>
          <a:xfrm>
            <a:off x="104704" y="365126"/>
            <a:ext cx="8934591" cy="598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75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Case.3.SS18-64814 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303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Case.3.SS18-64814 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67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Case.3.SS18-64814 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029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Case.3.SS18-64814 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0541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/>
              <a:t>Lung, left lower lobe: </a:t>
            </a:r>
          </a:p>
          <a:p>
            <a:r>
              <a:rPr lang="en-US" altLang="ko-KR" dirty="0"/>
              <a:t>1. Bronchiectasis with chronic inflammation and fibrosis</a:t>
            </a:r>
          </a:p>
          <a:p>
            <a:r>
              <a:rPr lang="en-US" altLang="ko-KR" dirty="0"/>
              <a:t>2. Carcinoid </a:t>
            </a:r>
            <a:r>
              <a:rPr lang="en-US" altLang="ko-KR" dirty="0" err="1"/>
              <a:t>tumorlet</a:t>
            </a:r>
            <a:r>
              <a:rPr lang="en-US" altLang="ko-KR" dirty="0"/>
              <a:t>, multiple (size: 0.2x0.2cm in the largest one)</a:t>
            </a:r>
          </a:p>
          <a:p>
            <a:endParaRPr lang="en-US" altLang="ko-KR" dirty="0"/>
          </a:p>
          <a:p>
            <a:r>
              <a:rPr lang="en-US" altLang="ko-KR" dirty="0"/>
              <a:t>◇ Lymph nodes, </a:t>
            </a:r>
            <a:r>
              <a:rPr lang="en-US" altLang="ko-KR" dirty="0" err="1"/>
              <a:t>peribronchial</a:t>
            </a:r>
            <a:r>
              <a:rPr lang="en-US" altLang="ko-KR" dirty="0"/>
              <a:t> (0/1): Reactive hyperplasia</a:t>
            </a:r>
          </a:p>
          <a:p>
            <a:r>
              <a:rPr lang="en-US" altLang="ko-KR" dirty="0"/>
              <a:t>◇ Lymph nodes, separately sent, </a:t>
            </a:r>
            <a:r>
              <a:rPr lang="en-US" altLang="ko-KR" dirty="0" err="1"/>
              <a:t>subcarinal</a:t>
            </a:r>
            <a:r>
              <a:rPr lang="en-US" altLang="ko-KR" dirty="0"/>
              <a:t> (0/1) and </a:t>
            </a:r>
            <a:r>
              <a:rPr lang="en-US" altLang="ko-KR" dirty="0" err="1"/>
              <a:t>interlobar</a:t>
            </a:r>
            <a:r>
              <a:rPr lang="en-US" altLang="ko-KR" dirty="0"/>
              <a:t> (0/6); total (0/7): Reactive hyperplasia</a:t>
            </a:r>
          </a:p>
          <a:p>
            <a:endParaRPr lang="en-US" altLang="ko-KR" dirty="0"/>
          </a:p>
          <a:p>
            <a:r>
              <a:rPr lang="en-US" altLang="ko-KR" dirty="0"/>
              <a:t>Lung, left upper lobe: Bronchiectasis with chronic inflammation and fibrosis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363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ko-KR" dirty="0"/>
              <a:t>최</a:t>
            </a:r>
            <a:r>
              <a:rPr lang="en-US" altLang="ko-KR" dirty="0"/>
              <a:t>O</a:t>
            </a:r>
            <a:r>
              <a:rPr lang="ko-KR" altLang="ko-KR"/>
              <a:t>이</a:t>
            </a:r>
            <a:r>
              <a:rPr lang="en-US" altLang="ko-KR" dirty="0"/>
              <a:t> (8655038, F/58)</a:t>
            </a:r>
            <a:endParaRPr lang="ko-KR" altLang="en-US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SS18-65065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2758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217" r="15559"/>
          <a:stretch/>
        </p:blipFill>
        <p:spPr>
          <a:xfrm>
            <a:off x="147917" y="457261"/>
            <a:ext cx="8848165" cy="59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69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65065 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88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ko-KR" dirty="0"/>
              <a:t>최</a:t>
            </a:r>
            <a:r>
              <a:rPr lang="en-US" altLang="ko-KR" dirty="0"/>
              <a:t>O</a:t>
            </a:r>
            <a:r>
              <a:rPr lang="ko-KR" altLang="ko-KR"/>
              <a:t>림</a:t>
            </a:r>
            <a:r>
              <a:rPr lang="en-US" altLang="ko-KR" dirty="0"/>
              <a:t> (8701511, F/56), </a:t>
            </a:r>
            <a:endParaRPr lang="ko-KR" altLang="en-US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SS18-54955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791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65065 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0647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65065 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4315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65065 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288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03" r="15331"/>
          <a:stretch/>
        </p:blipFill>
        <p:spPr>
          <a:xfrm>
            <a:off x="174811" y="489805"/>
            <a:ext cx="8794377" cy="58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5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4729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8467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4686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66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0926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54955 -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200" y="0"/>
            <a:ext cx="10312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164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110</Words>
  <Application>Microsoft Office PowerPoint</Application>
  <PresentationFormat>화면 슬라이드 쇼(4:3)</PresentationFormat>
  <Paragraphs>17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Calibri</vt:lpstr>
      <vt:lpstr>Calibri Light</vt:lpstr>
      <vt:lpstr>Office 테마</vt:lpstr>
      <vt:lpstr>Chest conference</vt:lpstr>
      <vt:lpstr>최O림 (8701511, F/56),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이O주 (8668665, F/51)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최O이 (8655038, F/58)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사진 앨범</dc:title>
  <dc:creator>심효섭(병리학교실)</dc:creator>
  <cp:lastModifiedBy>semina4@yumc.net</cp:lastModifiedBy>
  <cp:revision>10</cp:revision>
  <dcterms:created xsi:type="dcterms:W3CDTF">2018-12-18T02:36:47Z</dcterms:created>
  <dcterms:modified xsi:type="dcterms:W3CDTF">2018-12-19T23:23:53Z</dcterms:modified>
</cp:coreProperties>
</file>