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4" r:id="rId6"/>
    <p:sldId id="262" r:id="rId7"/>
    <p:sldId id="263" r:id="rId8"/>
    <p:sldId id="265" r:id="rId9"/>
    <p:sldId id="266" r:id="rId10"/>
    <p:sldId id="27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FB2FE-0810-4735-AF68-3E84FE1D6079}" type="datetimeFigureOut">
              <a:rPr lang="ko-KR" altLang="en-US" smtClean="0"/>
              <a:t>2015-09-23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0BFC0-04E8-42F7-B7F6-369B895E520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FB2FE-0810-4735-AF68-3E84FE1D6079}" type="datetimeFigureOut">
              <a:rPr lang="ko-KR" altLang="en-US" smtClean="0"/>
              <a:t>2015-09-23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0BFC0-04E8-42F7-B7F6-369B895E520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FB2FE-0810-4735-AF68-3E84FE1D6079}" type="datetimeFigureOut">
              <a:rPr lang="ko-KR" altLang="en-US" smtClean="0"/>
              <a:t>2015-09-23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0BFC0-04E8-42F7-B7F6-369B895E520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FB2FE-0810-4735-AF68-3E84FE1D6079}" type="datetimeFigureOut">
              <a:rPr lang="ko-KR" altLang="en-US" smtClean="0"/>
              <a:t>2015-09-23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0BFC0-04E8-42F7-B7F6-369B895E520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FB2FE-0810-4735-AF68-3E84FE1D6079}" type="datetimeFigureOut">
              <a:rPr lang="ko-KR" altLang="en-US" smtClean="0"/>
              <a:t>2015-09-23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0BFC0-04E8-42F7-B7F6-369B895E520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FB2FE-0810-4735-AF68-3E84FE1D6079}" type="datetimeFigureOut">
              <a:rPr lang="ko-KR" altLang="en-US" smtClean="0"/>
              <a:t>2015-09-23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0BFC0-04E8-42F7-B7F6-369B895E520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FB2FE-0810-4735-AF68-3E84FE1D6079}" type="datetimeFigureOut">
              <a:rPr lang="ko-KR" altLang="en-US" smtClean="0"/>
              <a:t>2015-09-23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0BFC0-04E8-42F7-B7F6-369B895E520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FB2FE-0810-4735-AF68-3E84FE1D6079}" type="datetimeFigureOut">
              <a:rPr lang="ko-KR" altLang="en-US" smtClean="0"/>
              <a:t>2015-09-23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0BFC0-04E8-42F7-B7F6-369B895E520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FB2FE-0810-4735-AF68-3E84FE1D6079}" type="datetimeFigureOut">
              <a:rPr lang="ko-KR" altLang="en-US" smtClean="0"/>
              <a:t>2015-09-23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0BFC0-04E8-42F7-B7F6-369B895E520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FB2FE-0810-4735-AF68-3E84FE1D6079}" type="datetimeFigureOut">
              <a:rPr lang="ko-KR" altLang="en-US" smtClean="0"/>
              <a:t>2015-09-23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0BFC0-04E8-42F7-B7F6-369B895E520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FB2FE-0810-4735-AF68-3E84FE1D6079}" type="datetimeFigureOut">
              <a:rPr lang="ko-KR" altLang="en-US" smtClean="0"/>
              <a:t>2015-09-23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0BFC0-04E8-42F7-B7F6-369B895E520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FB2FE-0810-4735-AF68-3E84FE1D6079}" type="datetimeFigureOut">
              <a:rPr lang="ko-KR" altLang="en-US" smtClean="0"/>
              <a:t>2015-09-23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0BFC0-04E8-42F7-B7F6-369B895E520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VATS conference</a:t>
            </a:r>
            <a:br>
              <a:rPr lang="en-US" altLang="ko-KR" dirty="0" smtClean="0"/>
            </a:br>
            <a:r>
              <a:rPr lang="en-US" altLang="ko-KR" dirty="0" smtClean="0"/>
              <a:t>2015-09-24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Pathology</a:t>
            </a:r>
          </a:p>
          <a:p>
            <a:r>
              <a:rPr lang="ko-KR" altLang="en-US" dirty="0" smtClean="0"/>
              <a:t>병리학교실 심효섭</a:t>
            </a:r>
            <a:endParaRPr lang="ko-KR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sz="3600" b="1" dirty="0" smtClean="0"/>
              <a:t>Acute/</a:t>
            </a:r>
            <a:r>
              <a:rPr lang="en-US" altLang="ko-KR" sz="3600" b="1" dirty="0" err="1" smtClean="0"/>
              <a:t>Subacute</a:t>
            </a:r>
            <a:r>
              <a:rPr lang="en-US" altLang="ko-KR" sz="3600" b="1" dirty="0" smtClean="0"/>
              <a:t> Lung Injury pattern</a:t>
            </a:r>
            <a:endParaRPr lang="ko-KR" altLang="ko-KR" sz="3600" b="1" dirty="0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40964552"/>
              </p:ext>
            </p:extLst>
          </p:nvPr>
        </p:nvGraphicFramePr>
        <p:xfrm>
          <a:off x="472104" y="2276872"/>
          <a:ext cx="8208912" cy="2016224"/>
        </p:xfrm>
        <a:graphic>
          <a:graphicData uri="http://schemas.openxmlformats.org/drawingml/2006/table">
            <a:tbl>
              <a:tblPr bandRow="1">
                <a:tableStyleId>{616DA210-FB5B-4158-B5E0-FEB733F419BA}</a:tableStyleId>
              </a:tblPr>
              <a:tblGrid>
                <a:gridCol w="1584178"/>
                <a:gridCol w="5094259"/>
                <a:gridCol w="1530475"/>
              </a:tblGrid>
              <a:tr h="96768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 smtClean="0"/>
                        <a:t>DAD</a:t>
                      </a:r>
                      <a:endParaRPr lang="ko-KR" alt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 smtClean="0"/>
                        <a:t>widespread injury to distal alveoli</a:t>
                      </a:r>
                      <a:endParaRPr lang="ko-KR" alt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 smtClean="0"/>
                        <a:t>AIP</a:t>
                      </a:r>
                      <a:endParaRPr lang="ko-KR" altLang="en-US" sz="2800" b="1" dirty="0"/>
                    </a:p>
                  </a:txBody>
                  <a:tcPr/>
                </a:tc>
              </a:tr>
              <a:tr h="10485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 smtClean="0"/>
                        <a:t>(BO)OP</a:t>
                      </a:r>
                      <a:endParaRPr lang="ko-KR" alt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 smtClean="0"/>
                        <a:t>more localized injury to </a:t>
                      </a:r>
                      <a:r>
                        <a:rPr lang="en-US" altLang="ko-KR" sz="2800" b="1" dirty="0" err="1" smtClean="0"/>
                        <a:t>peribronchiolar</a:t>
                      </a:r>
                      <a:r>
                        <a:rPr lang="en-US" altLang="ko-KR" sz="2800" b="1" dirty="0" smtClean="0"/>
                        <a:t> parenchyma</a:t>
                      </a:r>
                      <a:endParaRPr lang="ko-KR" alt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 smtClean="0"/>
                        <a:t>COP</a:t>
                      </a:r>
                      <a:endParaRPr lang="ko-KR" altLang="en-US" sz="28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왼쪽/오른쪽 화살표 2"/>
          <p:cNvSpPr/>
          <p:nvPr/>
        </p:nvSpPr>
        <p:spPr>
          <a:xfrm>
            <a:off x="2776360" y="4764053"/>
            <a:ext cx="3600400" cy="79208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177392" y="4725144"/>
            <a:ext cx="1573856" cy="830997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 smtClean="0">
                <a:solidFill>
                  <a:srgbClr val="002060"/>
                </a:solidFill>
              </a:rPr>
              <a:t>DAD</a:t>
            </a:r>
            <a:endParaRPr lang="ko-KR" altLang="en-US" sz="48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76760" y="4744598"/>
            <a:ext cx="1573856" cy="830997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 smtClean="0">
                <a:solidFill>
                  <a:srgbClr val="002060"/>
                </a:solidFill>
              </a:rPr>
              <a:t>OP</a:t>
            </a:r>
            <a:endParaRPr lang="ko-KR" altLang="en-US" sz="48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83768" y="5949280"/>
            <a:ext cx="5013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i="1" dirty="0" smtClean="0"/>
              <a:t>Acute </a:t>
            </a:r>
            <a:r>
              <a:rPr lang="en-US" altLang="ko-KR" b="1" i="1" dirty="0" err="1" smtClean="0"/>
              <a:t>Fibrinous</a:t>
            </a:r>
            <a:r>
              <a:rPr lang="en-US" altLang="ko-KR" b="1" i="1" dirty="0" smtClean="0"/>
              <a:t> and Organizing Pneumonia</a:t>
            </a:r>
            <a:endParaRPr lang="ko-KR" altLang="en-US" b="1" i="1" dirty="0"/>
          </a:p>
        </p:txBody>
      </p:sp>
      <p:cxnSp>
        <p:nvCxnSpPr>
          <p:cNvPr id="9" name="직선 화살표 연결선 8"/>
          <p:cNvCxnSpPr/>
          <p:nvPr/>
        </p:nvCxnSpPr>
        <p:spPr>
          <a:xfrm flipV="1">
            <a:off x="4572000" y="5445224"/>
            <a:ext cx="0" cy="432048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947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최</a:t>
            </a:r>
            <a:r>
              <a:rPr lang="en-US" altLang="ko-KR" dirty="0" smtClean="0"/>
              <a:t>0</a:t>
            </a:r>
            <a:r>
              <a:rPr lang="ko-KR" altLang="en-US" dirty="0" smtClean="0"/>
              <a:t>성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/>
              <a:t>8069816</a:t>
            </a:r>
            <a:endParaRPr lang="ko-KR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SS15-32873 Gros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429344"/>
            <a:ext cx="9144000" cy="60960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SS15-32873 DA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4894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SS15-32873 DAD-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4894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SS15-32873 AFOP-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4894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SS15-32873 O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4894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SS15-32873 aspergillosis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4894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내용 개체 틀 5" descr="SS15-32873 aspergillosis-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4894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오</a:t>
            </a:r>
            <a:r>
              <a:rPr lang="en-US" altLang="ko-KR" dirty="0" smtClean="0"/>
              <a:t>O</a:t>
            </a:r>
            <a:r>
              <a:rPr lang="ko-KR" altLang="en-US" dirty="0" smtClean="0"/>
              <a:t>주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/>
              <a:t>7958676</a:t>
            </a:r>
            <a:endParaRPr lang="ko-KR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 descr="D:\4.YUHS_2015-05~\사진 모음\2015-09-23_VATS_AFOP\오0주\SS14-68281Gros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9344"/>
            <a:ext cx="91440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SS14-68281 DA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4894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SS14-68281 DADx2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4894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SS14-68281 AFO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4894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SS14-68281 OP-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4894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SS14-68281 RML aspergillosis x0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4894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7" name="내용 개체 틀 3" descr="SS14-68281 RML aspergillosis x4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489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40</Words>
  <Application>Microsoft Office PowerPoint</Application>
  <PresentationFormat>화면 슬라이드 쇼(4:3)</PresentationFormat>
  <Paragraphs>17</Paragraphs>
  <Slides>18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19" baseType="lpstr">
      <vt:lpstr>Office 테마</vt:lpstr>
      <vt:lpstr>VATS conference 2015-09-24</vt:lpstr>
      <vt:lpstr>오O주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Acute/Subacute Lung Injury pattern</vt:lpstr>
      <vt:lpstr>최0성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</vt:vector>
  </TitlesOfParts>
  <Company>severance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shimhs</dc:creator>
  <cp:lastModifiedBy>shimhs</cp:lastModifiedBy>
  <cp:revision>3</cp:revision>
  <dcterms:created xsi:type="dcterms:W3CDTF">2015-09-23T05:29:38Z</dcterms:created>
  <dcterms:modified xsi:type="dcterms:W3CDTF">2015-09-23T05:46:30Z</dcterms:modified>
</cp:coreProperties>
</file>