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71" r:id="rId10"/>
    <p:sldId id="27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3" r:id="rId19"/>
    <p:sldId id="280" r:id="rId20"/>
    <p:sldId id="281" r:id="rId21"/>
    <p:sldId id="274" r:id="rId22"/>
    <p:sldId id="275" r:id="rId23"/>
    <p:sldId id="276" r:id="rId24"/>
    <p:sldId id="277" r:id="rId25"/>
    <p:sldId id="279" r:id="rId26"/>
    <p:sldId id="278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73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955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1283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437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85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2249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336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36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70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889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176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858C0-61A5-4299-B706-29ACCF6B8A6E}" type="datetimeFigureOut">
              <a:rPr lang="ko-KR" altLang="en-US" smtClean="0"/>
              <a:t>2016-05-18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D82F3-69D2-4302-90B4-8D51C0963A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72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 smtClean="0"/>
              <a:t>VATS conference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2016-05-19</a:t>
            </a:r>
          </a:p>
          <a:p>
            <a:r>
              <a:rPr lang="en-US" altLang="ko-KR" dirty="0" smtClean="0"/>
              <a:t>Pathology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66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2" y="440668"/>
            <a:ext cx="8964995" cy="5976664"/>
          </a:xfrm>
        </p:spPr>
      </p:pic>
    </p:spTree>
    <p:extLst>
      <p:ext uri="{BB962C8B-B14F-4D97-AF65-F5344CB8AC3E}">
        <p14:creationId xmlns:p14="http://schemas.microsoft.com/office/powerpoint/2010/main" val="405375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43896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03433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72566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70972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09051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Donor lung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04" y="1268760"/>
            <a:ext cx="7128792" cy="5367562"/>
          </a:xfrm>
        </p:spPr>
      </p:pic>
    </p:spTree>
    <p:extLst>
      <p:ext uri="{BB962C8B-B14F-4D97-AF65-F5344CB8AC3E}">
        <p14:creationId xmlns:p14="http://schemas.microsoft.com/office/powerpoint/2010/main" val="76717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Donor lung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12" y="1484784"/>
            <a:ext cx="6984776" cy="5259126"/>
          </a:xfrm>
        </p:spPr>
      </p:pic>
    </p:spTree>
    <p:extLst>
      <p:ext uri="{BB962C8B-B14F-4D97-AF65-F5344CB8AC3E}">
        <p14:creationId xmlns:p14="http://schemas.microsoft.com/office/powerpoint/2010/main" val="25358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7827497 </a:t>
            </a:r>
            <a:r>
              <a:rPr lang="ko-KR" altLang="ko-KR" b="1" dirty="0"/>
              <a:t>유</a:t>
            </a:r>
            <a:r>
              <a:rPr lang="en-US" altLang="ko-KR" b="1" dirty="0"/>
              <a:t>O</a:t>
            </a:r>
            <a:r>
              <a:rPr lang="ko-KR" altLang="ko-KR" b="1" dirty="0"/>
              <a:t>광</a:t>
            </a:r>
            <a:r>
              <a:rPr lang="en-US" altLang="ko-KR" b="1" dirty="0"/>
              <a:t> M/61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SS16-11088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717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" y="332656"/>
            <a:ext cx="9108504" cy="6072336"/>
          </a:xfrm>
        </p:spPr>
      </p:pic>
    </p:spTree>
    <p:extLst>
      <p:ext uri="{BB962C8B-B14F-4D97-AF65-F5344CB8AC3E}">
        <p14:creationId xmlns:p14="http://schemas.microsoft.com/office/powerpoint/2010/main" val="358152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7759367 </a:t>
            </a:r>
            <a:r>
              <a:rPr lang="ko-KR" altLang="ko-KR" b="1" dirty="0"/>
              <a:t>김</a:t>
            </a:r>
            <a:r>
              <a:rPr lang="en-US" altLang="ko-KR" b="1" dirty="0"/>
              <a:t>O</a:t>
            </a:r>
            <a:r>
              <a:rPr lang="ko-KR" altLang="ko-KR" b="1" dirty="0"/>
              <a:t>남</a:t>
            </a:r>
            <a:r>
              <a:rPr lang="en-US" altLang="ko-KR" b="1" dirty="0"/>
              <a:t> F/53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SS16-18342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551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2" y="260648"/>
            <a:ext cx="9036496" cy="6024331"/>
          </a:xfrm>
        </p:spPr>
      </p:pic>
    </p:spTree>
    <p:extLst>
      <p:ext uri="{BB962C8B-B14F-4D97-AF65-F5344CB8AC3E}">
        <p14:creationId xmlns:p14="http://schemas.microsoft.com/office/powerpoint/2010/main" val="4932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96" y="0"/>
            <a:ext cx="9162795" cy="6899046"/>
          </a:xfrm>
        </p:spPr>
      </p:pic>
    </p:spTree>
    <p:extLst>
      <p:ext uri="{BB962C8B-B14F-4D97-AF65-F5344CB8AC3E}">
        <p14:creationId xmlns:p14="http://schemas.microsoft.com/office/powerpoint/2010/main" val="415044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70831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13823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2363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08744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19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76782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" r="6351"/>
          <a:stretch/>
        </p:blipFill>
        <p:spPr>
          <a:xfrm>
            <a:off x="422694" y="260648"/>
            <a:ext cx="8298611" cy="6024331"/>
          </a:xfrm>
        </p:spPr>
      </p:pic>
    </p:spTree>
    <p:extLst>
      <p:ext uri="{BB962C8B-B14F-4D97-AF65-F5344CB8AC3E}">
        <p14:creationId xmlns:p14="http://schemas.microsoft.com/office/powerpoint/2010/main" val="10951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61580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41162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40" y="0"/>
            <a:ext cx="9173240" cy="6906911"/>
          </a:xfrm>
        </p:spPr>
      </p:pic>
    </p:spTree>
    <p:extLst>
      <p:ext uri="{BB962C8B-B14F-4D97-AF65-F5344CB8AC3E}">
        <p14:creationId xmlns:p14="http://schemas.microsoft.com/office/powerpoint/2010/main" val="347083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  <p:extLst>
      <p:ext uri="{BB962C8B-B14F-4D97-AF65-F5344CB8AC3E}">
        <p14:creationId xmlns:p14="http://schemas.microsoft.com/office/powerpoint/2010/main" val="61359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8198787 </a:t>
            </a:r>
            <a:r>
              <a:rPr lang="ko-KR" altLang="ko-KR" b="1" dirty="0"/>
              <a:t>임</a:t>
            </a:r>
            <a:r>
              <a:rPr lang="en-US" altLang="ko-KR" b="1" dirty="0"/>
              <a:t>O</a:t>
            </a:r>
            <a:r>
              <a:rPr lang="ko-KR" altLang="ko-KR" b="1" dirty="0"/>
              <a:t>화</a:t>
            </a:r>
            <a:r>
              <a:rPr lang="en-US" altLang="ko-KR" b="1" dirty="0"/>
              <a:t> F/57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SS16-16873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0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2" y="332656"/>
            <a:ext cx="8964995" cy="5976664"/>
          </a:xfrm>
        </p:spPr>
      </p:pic>
    </p:spTree>
    <p:extLst>
      <p:ext uri="{BB962C8B-B14F-4D97-AF65-F5344CB8AC3E}">
        <p14:creationId xmlns:p14="http://schemas.microsoft.com/office/powerpoint/2010/main" val="130595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26</Words>
  <Application>Microsoft Office PowerPoint</Application>
  <PresentationFormat>화면 슬라이드 쇼(4:3)</PresentationFormat>
  <Paragraphs>11</Paragraphs>
  <Slides>26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Office 테마</vt:lpstr>
      <vt:lpstr>VATS conference</vt:lpstr>
      <vt:lpstr>7759367 김O남 F/53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8198787 임O화 F/57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Donor lung</vt:lpstr>
      <vt:lpstr>Donor lung</vt:lpstr>
      <vt:lpstr>7827497 유O광 M/61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VATS conference</dc:title>
  <dc:creator>shimhs</dc:creator>
  <cp:lastModifiedBy>shimhs</cp:lastModifiedBy>
  <cp:revision>3</cp:revision>
  <dcterms:created xsi:type="dcterms:W3CDTF">2016-05-18T07:45:12Z</dcterms:created>
  <dcterms:modified xsi:type="dcterms:W3CDTF">2016-05-18T10:57:15Z</dcterms:modified>
</cp:coreProperties>
</file>