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5" d="100"/>
          <a:sy n="11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883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0609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93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641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562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848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610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93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685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961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536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AB156-9138-459C-855D-29B7C7AA98A3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8667F-3EA1-4B4C-A3D6-4B5EA09F1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95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VATS conference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2016-03-24</a:t>
            </a:r>
          </a:p>
          <a:p>
            <a:r>
              <a:rPr lang="en-US" altLang="ko-KR" dirty="0" smtClean="0"/>
              <a:t>Department of Pathology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6461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25303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1779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임</a:t>
            </a:r>
            <a:r>
              <a:rPr lang="en-US" altLang="ko-KR" dirty="0" smtClean="0"/>
              <a:t>0</a:t>
            </a:r>
            <a:r>
              <a:rPr lang="ko-KR" altLang="en-US" dirty="0" smtClean="0"/>
              <a:t>종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8180054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645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14773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0670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369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53655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912386"/>
          </a:xfrm>
        </p:spPr>
      </p:pic>
    </p:spTree>
    <p:extLst>
      <p:ext uri="{BB962C8B-B14F-4D97-AF65-F5344CB8AC3E}">
        <p14:creationId xmlns:p14="http://schemas.microsoft.com/office/powerpoint/2010/main" val="123183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78893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03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1808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김</a:t>
            </a:r>
            <a:r>
              <a:rPr lang="en-US" altLang="ko-KR" dirty="0" smtClean="0"/>
              <a:t>0</a:t>
            </a:r>
            <a:r>
              <a:rPr lang="ko-KR" altLang="en-US" dirty="0" smtClean="0"/>
              <a:t>빈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7769626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24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662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63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8590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872669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  <p:extLst>
      <p:ext uri="{BB962C8B-B14F-4D97-AF65-F5344CB8AC3E}">
        <p14:creationId xmlns:p14="http://schemas.microsoft.com/office/powerpoint/2010/main" val="4631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김</a:t>
            </a:r>
            <a:r>
              <a:rPr lang="en-US" altLang="ko-KR" dirty="0" smtClean="0"/>
              <a:t>0</a:t>
            </a:r>
            <a:r>
              <a:rPr lang="ko-KR" altLang="en-US" dirty="0" smtClean="0"/>
              <a:t>순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8104911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91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6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0558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6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40855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18</Words>
  <Application>Microsoft Office PowerPoint</Application>
  <PresentationFormat>화면 슬라이드 쇼(4:3)</PresentationFormat>
  <Paragraphs>9</Paragraphs>
  <Slides>19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VATS conference</vt:lpstr>
      <vt:lpstr>김0빈</vt:lpstr>
      <vt:lpstr>PowerPoint 프레젠테이션</vt:lpstr>
      <vt:lpstr>PowerPoint 프레젠테이션</vt:lpstr>
      <vt:lpstr>PowerPoint 프레젠테이션</vt:lpstr>
      <vt:lpstr>PowerPoint 프레젠테이션</vt:lpstr>
      <vt:lpstr>김0순</vt:lpstr>
      <vt:lpstr>PowerPoint 프레젠테이션</vt:lpstr>
      <vt:lpstr>PowerPoint 프레젠테이션</vt:lpstr>
      <vt:lpstr>PowerPoint 프레젠테이션</vt:lpstr>
      <vt:lpstr>PowerPoint 프레젠테이션</vt:lpstr>
      <vt:lpstr>임0종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VATS conference</dc:title>
  <dc:creator>shimhs</dc:creator>
  <cp:lastModifiedBy>shimhs</cp:lastModifiedBy>
  <cp:revision>5</cp:revision>
  <dcterms:created xsi:type="dcterms:W3CDTF">2016-03-18T07:53:51Z</dcterms:created>
  <dcterms:modified xsi:type="dcterms:W3CDTF">2016-03-23T09:12:10Z</dcterms:modified>
</cp:coreProperties>
</file>