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26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829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51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64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674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7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70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7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206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68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11B6B-DF19-422F-919C-F76CF27DF48D}" type="datetimeFigureOut">
              <a:rPr lang="ko-KR" altLang="en-US" smtClean="0"/>
              <a:t>2016-06-22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39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3.wdp"/><Relationship Id="rId4" Type="http://schemas.openxmlformats.org/officeDocument/2006/relationships/image" Target="../media/image11.jpeg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VATS conference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b="1" dirty="0" smtClean="0"/>
              <a:t>2016-06-23</a:t>
            </a:r>
          </a:p>
          <a:p>
            <a:r>
              <a:rPr lang="en-US" altLang="ko-KR" b="1" dirty="0" smtClean="0"/>
              <a:t>Department of Pathology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73667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2" y="0"/>
            <a:ext cx="9155711" cy="6893713"/>
          </a:xfrm>
        </p:spPr>
      </p:pic>
      <p:sp>
        <p:nvSpPr>
          <p:cNvPr id="5" name="TextBox 4"/>
          <p:cNvSpPr txBox="1"/>
          <p:nvPr/>
        </p:nvSpPr>
        <p:spPr>
          <a:xfrm>
            <a:off x="8172400" y="116632"/>
            <a:ext cx="58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LUL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1258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1608759 </a:t>
            </a:r>
            <a:r>
              <a:rPr lang="ko-KR" altLang="ko-KR" b="1" dirty="0" smtClean="0"/>
              <a:t>이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훈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SS16-26044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583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4501"/>
            <a:ext cx="9159808" cy="685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73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21720"/>
            <a:ext cx="9108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" y="-99392"/>
            <a:ext cx="4781250" cy="3600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" y="3429400"/>
            <a:ext cx="4781250" cy="3600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123" y="0"/>
            <a:ext cx="4781250" cy="3600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123" y="3430061"/>
            <a:ext cx="4781250" cy="36000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아래쪽 화살표 3"/>
          <p:cNvSpPr/>
          <p:nvPr/>
        </p:nvSpPr>
        <p:spPr>
          <a:xfrm rot="2706657">
            <a:off x="2283869" y="4297611"/>
            <a:ext cx="385942" cy="409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아래쪽 화살표 8"/>
          <p:cNvSpPr/>
          <p:nvPr/>
        </p:nvSpPr>
        <p:spPr>
          <a:xfrm rot="3777994">
            <a:off x="8465361" y="1860307"/>
            <a:ext cx="385942" cy="409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793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pulmonary ossifications</a:t>
            </a:r>
            <a:endParaRPr 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Nodular</a:t>
            </a:r>
            <a:r>
              <a:rPr lang="en-US" sz="2400" dirty="0" smtClean="0"/>
              <a:t> pulmonary ossification</a:t>
            </a:r>
          </a:p>
          <a:p>
            <a:pPr marL="0" indent="0">
              <a:buNone/>
            </a:pPr>
            <a:r>
              <a:rPr lang="en-US" sz="2000" dirty="0" smtClean="0"/>
              <a:t>- patients with chronic venous congestion (long standing MS)</a:t>
            </a:r>
          </a:p>
          <a:p>
            <a:r>
              <a:rPr lang="en-US" altLang="ko-KR" sz="2000" dirty="0" smtClean="0"/>
              <a:t>affects </a:t>
            </a:r>
            <a:r>
              <a:rPr lang="en-US" altLang="ko-KR" sz="2000" dirty="0" smtClean="0">
                <a:solidFill>
                  <a:srgbClr val="C00000"/>
                </a:solidFill>
              </a:rPr>
              <a:t>alveolar </a:t>
            </a:r>
            <a:r>
              <a:rPr lang="en-US" altLang="ko-KR" sz="2000" dirty="0">
                <a:solidFill>
                  <a:srgbClr val="C00000"/>
                </a:solidFill>
              </a:rPr>
              <a:t>spaces</a:t>
            </a:r>
            <a:r>
              <a:rPr lang="en-US" altLang="ko-KR" sz="2000" dirty="0"/>
              <a:t>, preferentially </a:t>
            </a:r>
            <a:r>
              <a:rPr lang="en-US" altLang="ko-KR" sz="2000" dirty="0" smtClean="0"/>
              <a:t>lower lobes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400" b="1" dirty="0" err="1" smtClean="0"/>
              <a:t>Dendriform</a:t>
            </a:r>
            <a:r>
              <a:rPr lang="en-US" sz="2400" b="1" dirty="0" smtClean="0"/>
              <a:t> </a:t>
            </a:r>
            <a:r>
              <a:rPr lang="en-US" sz="2400" dirty="0" smtClean="0"/>
              <a:t>pulmonary ossification</a:t>
            </a:r>
          </a:p>
          <a:p>
            <a:pPr marL="0" indent="0">
              <a:buNone/>
            </a:pPr>
            <a:r>
              <a:rPr lang="en-US" sz="2000" dirty="0" smtClean="0"/>
              <a:t>‑ patients with interstitial fibrosis</a:t>
            </a:r>
          </a:p>
          <a:p>
            <a:r>
              <a:rPr lang="en-US" altLang="ko-KR" sz="2000" dirty="0" smtClean="0"/>
              <a:t>preferentially </a:t>
            </a:r>
            <a:r>
              <a:rPr lang="en-US" altLang="ko-KR" sz="2000" dirty="0"/>
              <a:t>affects the </a:t>
            </a:r>
            <a:r>
              <a:rPr lang="en-US" altLang="ko-KR" sz="2000" dirty="0">
                <a:solidFill>
                  <a:srgbClr val="C00000"/>
                </a:solidFill>
              </a:rPr>
              <a:t>alveolar </a:t>
            </a:r>
            <a:r>
              <a:rPr lang="en-US" altLang="ko-KR" sz="2000" dirty="0" err="1">
                <a:solidFill>
                  <a:srgbClr val="C00000"/>
                </a:solidFill>
              </a:rPr>
              <a:t>interstitium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expanding the </a:t>
            </a:r>
            <a:r>
              <a:rPr lang="en-US" altLang="ko-KR" sz="2000" dirty="0"/>
              <a:t>alveolar </a:t>
            </a:r>
            <a:r>
              <a:rPr lang="en-US" altLang="ko-KR" sz="2000" dirty="0">
                <a:solidFill>
                  <a:srgbClr val="C00000"/>
                </a:solidFill>
              </a:rPr>
              <a:t>septa</a:t>
            </a:r>
            <a:r>
              <a:rPr lang="en-US" altLang="ko-KR" sz="2000" dirty="0"/>
              <a:t> rather than the alveolar spaces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 smtClean="0"/>
              <a:t>May contain either marrow elements </a:t>
            </a:r>
            <a:r>
              <a:rPr lang="en-US" altLang="ko-KR" sz="2000" dirty="0"/>
              <a:t>or </a:t>
            </a:r>
            <a:r>
              <a:rPr lang="en-US" altLang="ko-KR" sz="2000" dirty="0" smtClean="0"/>
              <a:t>fat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89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3036682 </a:t>
            </a:r>
            <a:r>
              <a:rPr lang="ko-KR" altLang="ko-KR" b="1" dirty="0" smtClean="0"/>
              <a:t>김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환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SS05-21778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425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560425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80785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7738981 </a:t>
            </a:r>
            <a:r>
              <a:rPr lang="ko-KR" altLang="ko-KR" b="1" dirty="0" smtClean="0"/>
              <a:t>정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자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SS15-32959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9448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8172400" y="11663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LLL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0987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8172400" y="11663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LLL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271470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" y="0"/>
            <a:ext cx="9136552" cy="6879287"/>
          </a:xfrm>
        </p:spPr>
      </p:pic>
      <p:sp>
        <p:nvSpPr>
          <p:cNvPr id="5" name="TextBox 4"/>
          <p:cNvSpPr txBox="1"/>
          <p:nvPr/>
        </p:nvSpPr>
        <p:spPr>
          <a:xfrm>
            <a:off x="8172400" y="11663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LLL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729908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8172400" y="116632"/>
            <a:ext cx="58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LUL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98584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80</Words>
  <Application>Microsoft Office PowerPoint</Application>
  <PresentationFormat>화면 슬라이드 쇼(4:3)</PresentationFormat>
  <Paragraphs>23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테마</vt:lpstr>
      <vt:lpstr>VATS conference</vt:lpstr>
      <vt:lpstr>3036682 김O환 </vt:lpstr>
      <vt:lpstr>PowerPoint 프레젠테이션</vt:lpstr>
      <vt:lpstr>PowerPoint 프레젠테이션</vt:lpstr>
      <vt:lpstr>7738981 정O자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1608759 이O훈 </vt:lpstr>
      <vt:lpstr>PowerPoint 프레젠테이션</vt:lpstr>
      <vt:lpstr>PowerPoint 프레젠테이션</vt:lpstr>
      <vt:lpstr>PowerPoint 프레젠테이션</vt:lpstr>
      <vt:lpstr>pulmonary ossifications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shimhs</cp:lastModifiedBy>
  <cp:revision>4</cp:revision>
  <dcterms:created xsi:type="dcterms:W3CDTF">2016-06-22T09:15:37Z</dcterms:created>
  <dcterms:modified xsi:type="dcterms:W3CDTF">2016-06-22T09:53:03Z</dcterms:modified>
</cp:coreProperties>
</file>