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98" r:id="rId4"/>
    <p:sldId id="277" r:id="rId5"/>
    <p:sldId id="278" r:id="rId6"/>
    <p:sldId id="259" r:id="rId7"/>
    <p:sldId id="262" r:id="rId8"/>
    <p:sldId id="263" r:id="rId9"/>
    <p:sldId id="285" r:id="rId10"/>
    <p:sldId id="287" r:id="rId11"/>
    <p:sldId id="286" r:id="rId12"/>
    <p:sldId id="288" r:id="rId13"/>
    <p:sldId id="289" r:id="rId14"/>
    <p:sldId id="290" r:id="rId15"/>
    <p:sldId id="291" r:id="rId16"/>
    <p:sldId id="292" r:id="rId17"/>
    <p:sldId id="293" r:id="rId18"/>
    <p:sldId id="302" r:id="rId19"/>
    <p:sldId id="294" r:id="rId20"/>
    <p:sldId id="295" r:id="rId21"/>
    <p:sldId id="296" r:id="rId22"/>
    <p:sldId id="297" r:id="rId23"/>
    <p:sldId id="301" r:id="rId24"/>
    <p:sldId id="299" r:id="rId25"/>
    <p:sldId id="300" r:id="rId2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FA3ED7-3832-4B0D-B8F0-8066E49F423A}" v="1330" dt="2021-10-04T20:35:29.4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94660"/>
  </p:normalViewPr>
  <p:slideViewPr>
    <p:cSldViewPr snapToGrid="0">
      <p:cViewPr>
        <p:scale>
          <a:sx n="75" d="100"/>
          <a:sy n="75" d="100"/>
        </p:scale>
        <p:origin x="1164" y="9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on Ji Hoon" userId="cdade1aaf90d7ded" providerId="LiveId" clId="{CEFA3ED7-3832-4B0D-B8F0-8066E49F423A}"/>
    <pc:docChg chg="undo custSel addSld delSld modSld sldOrd">
      <pc:chgData name="Yoon Ji Hoon" userId="cdade1aaf90d7ded" providerId="LiveId" clId="{CEFA3ED7-3832-4B0D-B8F0-8066E49F423A}" dt="2021-10-04T20:35:29.490" v="10563"/>
      <pc:docMkLst>
        <pc:docMk/>
      </pc:docMkLst>
      <pc:sldChg chg="addSp delSp modSp mod">
        <pc:chgData name="Yoon Ji Hoon" userId="cdade1aaf90d7ded" providerId="LiveId" clId="{CEFA3ED7-3832-4B0D-B8F0-8066E49F423A}" dt="2021-10-04T13:54:23.906" v="67"/>
        <pc:sldMkLst>
          <pc:docMk/>
          <pc:sldMk cId="1043195939" sldId="256"/>
        </pc:sldMkLst>
        <pc:spChg chg="mod">
          <ac:chgData name="Yoon Ji Hoon" userId="cdade1aaf90d7ded" providerId="LiveId" clId="{CEFA3ED7-3832-4B0D-B8F0-8066E49F423A}" dt="2021-10-04T13:54:23.906" v="67"/>
          <ac:spMkLst>
            <pc:docMk/>
            <pc:sldMk cId="1043195939" sldId="256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3:53:59.854" v="8" actId="1076"/>
          <ac:picMkLst>
            <pc:docMk/>
            <pc:sldMk cId="1043195939" sldId="256"/>
            <ac:picMk id="4" creationId="{5CADC414-FF04-4C06-B20B-C6DC1FE398F4}"/>
          </ac:picMkLst>
        </pc:picChg>
        <pc:picChg chg="del">
          <ac:chgData name="Yoon Ji Hoon" userId="cdade1aaf90d7ded" providerId="LiveId" clId="{CEFA3ED7-3832-4B0D-B8F0-8066E49F423A}" dt="2021-10-04T13:53:42.908" v="0" actId="478"/>
          <ac:picMkLst>
            <pc:docMk/>
            <pc:sldMk cId="1043195939" sldId="256"/>
            <ac:picMk id="5" creationId="{00000000-0000-0000-0000-000000000000}"/>
          </ac:picMkLst>
        </pc:picChg>
      </pc:sldChg>
      <pc:sldChg chg="modSp mod">
        <pc:chgData name="Yoon Ji Hoon" userId="cdade1aaf90d7ded" providerId="LiveId" clId="{CEFA3ED7-3832-4B0D-B8F0-8066E49F423A}" dt="2021-10-04T19:34:57.380" v="7661" actId="20577"/>
        <pc:sldMkLst>
          <pc:docMk/>
          <pc:sldMk cId="1821710771" sldId="257"/>
        </pc:sldMkLst>
        <pc:spChg chg="mod">
          <ac:chgData name="Yoon Ji Hoon" userId="cdade1aaf90d7ded" providerId="LiveId" clId="{CEFA3ED7-3832-4B0D-B8F0-8066E49F423A}" dt="2021-10-04T19:34:57.380" v="7661" actId="20577"/>
          <ac:spMkLst>
            <pc:docMk/>
            <pc:sldMk cId="1821710771" sldId="257"/>
            <ac:spMk id="3" creationId="{00000000-0000-0000-0000-000000000000}"/>
          </ac:spMkLst>
        </pc:spChg>
      </pc:sldChg>
      <pc:sldChg chg="modSp mod">
        <pc:chgData name="Yoon Ji Hoon" userId="cdade1aaf90d7ded" providerId="LiveId" clId="{CEFA3ED7-3832-4B0D-B8F0-8066E49F423A}" dt="2021-10-04T19:49:23.753" v="8431" actId="20577"/>
        <pc:sldMkLst>
          <pc:docMk/>
          <pc:sldMk cId="2594326069" sldId="259"/>
        </pc:sldMkLst>
        <pc:spChg chg="mod">
          <ac:chgData name="Yoon Ji Hoon" userId="cdade1aaf90d7ded" providerId="LiveId" clId="{CEFA3ED7-3832-4B0D-B8F0-8066E49F423A}" dt="2021-10-04T19:49:23.753" v="8431" actId="20577"/>
          <ac:spMkLst>
            <pc:docMk/>
            <pc:sldMk cId="2594326069" sldId="259"/>
            <ac:spMk id="3" creationId="{00000000-0000-0000-0000-000000000000}"/>
          </ac:spMkLst>
        </pc:spChg>
      </pc:sldChg>
      <pc:sldChg chg="del">
        <pc:chgData name="Yoon Ji Hoon" userId="cdade1aaf90d7ded" providerId="LiveId" clId="{CEFA3ED7-3832-4B0D-B8F0-8066E49F423A}" dt="2021-10-04T14:40:25.801" v="2650" actId="47"/>
        <pc:sldMkLst>
          <pc:docMk/>
          <pc:sldMk cId="1836337422" sldId="260"/>
        </pc:sldMkLst>
      </pc:sldChg>
      <pc:sldChg chg="del">
        <pc:chgData name="Yoon Ji Hoon" userId="cdade1aaf90d7ded" providerId="LiveId" clId="{CEFA3ED7-3832-4B0D-B8F0-8066E49F423A}" dt="2021-10-04T14:40:32.156" v="2651" actId="47"/>
        <pc:sldMkLst>
          <pc:docMk/>
          <pc:sldMk cId="1987502397" sldId="261"/>
        </pc:sldMkLst>
      </pc:sldChg>
      <pc:sldChg chg="addSp delSp modSp mod">
        <pc:chgData name="Yoon Ji Hoon" userId="cdade1aaf90d7ded" providerId="LiveId" clId="{CEFA3ED7-3832-4B0D-B8F0-8066E49F423A}" dt="2021-10-04T19:57:33.463" v="8662" actId="20577"/>
        <pc:sldMkLst>
          <pc:docMk/>
          <pc:sldMk cId="2752913768" sldId="262"/>
        </pc:sldMkLst>
        <pc:spChg chg="mod">
          <ac:chgData name="Yoon Ji Hoon" userId="cdade1aaf90d7ded" providerId="LiveId" clId="{CEFA3ED7-3832-4B0D-B8F0-8066E49F423A}" dt="2021-10-04T19:57:33.463" v="8662" actId="20577"/>
          <ac:spMkLst>
            <pc:docMk/>
            <pc:sldMk cId="2752913768" sldId="262"/>
            <ac:spMk id="3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08.491" v="2653" actId="478"/>
          <ac:spMkLst>
            <pc:docMk/>
            <pc:sldMk cId="2752913768" sldId="262"/>
            <ac:spMk id="5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09.460" v="2654" actId="478"/>
          <ac:spMkLst>
            <pc:docMk/>
            <pc:sldMk cId="2752913768" sldId="262"/>
            <ac:spMk id="6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11.589" v="2657" actId="478"/>
          <ac:spMkLst>
            <pc:docMk/>
            <pc:sldMk cId="2752913768" sldId="262"/>
            <ac:spMk id="7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10.174" v="2655" actId="478"/>
          <ac:spMkLst>
            <pc:docMk/>
            <pc:sldMk cId="2752913768" sldId="262"/>
            <ac:spMk id="8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12.153" v="2658" actId="478"/>
          <ac:spMkLst>
            <pc:docMk/>
            <pc:sldMk cId="2752913768" sldId="262"/>
            <ac:spMk id="9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46:10.959" v="2656" actId="478"/>
          <ac:spMkLst>
            <pc:docMk/>
            <pc:sldMk cId="2752913768" sldId="262"/>
            <ac:spMk id="10" creationId="{00000000-0000-0000-0000-000000000000}"/>
          </ac:spMkLst>
        </pc:spChg>
        <pc:picChg chg="del">
          <ac:chgData name="Yoon Ji Hoon" userId="cdade1aaf90d7ded" providerId="LiveId" clId="{CEFA3ED7-3832-4B0D-B8F0-8066E49F423A}" dt="2021-10-04T14:46:05.950" v="2652" actId="478"/>
          <ac:picMkLst>
            <pc:docMk/>
            <pc:sldMk cId="2752913768" sldId="262"/>
            <ac:picMk id="4" creationId="{00000000-0000-0000-0000-000000000000}"/>
          </ac:picMkLst>
        </pc:picChg>
        <pc:picChg chg="add del mod">
          <ac:chgData name="Yoon Ji Hoon" userId="cdade1aaf90d7ded" providerId="LiveId" clId="{CEFA3ED7-3832-4B0D-B8F0-8066E49F423A}" dt="2021-10-04T14:46:16.299" v="2663" actId="478"/>
          <ac:picMkLst>
            <pc:docMk/>
            <pc:sldMk cId="2752913768" sldId="262"/>
            <ac:picMk id="12" creationId="{71FDE1A5-0645-43A9-A03A-E66499EC42A3}"/>
          </ac:picMkLst>
        </pc:picChg>
        <pc:picChg chg="add del mod">
          <ac:chgData name="Yoon Ji Hoon" userId="cdade1aaf90d7ded" providerId="LiveId" clId="{CEFA3ED7-3832-4B0D-B8F0-8066E49F423A}" dt="2021-10-04T19:51:38.068" v="8432" actId="478"/>
          <ac:picMkLst>
            <pc:docMk/>
            <pc:sldMk cId="2752913768" sldId="262"/>
            <ac:picMk id="14" creationId="{710404C0-883B-457D-A46A-9F5B1CAEF46E}"/>
          </ac:picMkLst>
        </pc:picChg>
        <pc:picChg chg="add mod">
          <ac:chgData name="Yoon Ji Hoon" userId="cdade1aaf90d7ded" providerId="LiveId" clId="{CEFA3ED7-3832-4B0D-B8F0-8066E49F423A}" dt="2021-10-04T19:51:49.038" v="8440" actId="1076"/>
          <ac:picMkLst>
            <pc:docMk/>
            <pc:sldMk cId="2752913768" sldId="262"/>
            <ac:picMk id="16" creationId="{BEE1A48C-00FD-4BAC-ABF6-FABF316587C5}"/>
          </ac:picMkLst>
        </pc:picChg>
      </pc:sldChg>
      <pc:sldChg chg="addSp delSp modSp mod">
        <pc:chgData name="Yoon Ji Hoon" userId="cdade1aaf90d7ded" providerId="LiveId" clId="{CEFA3ED7-3832-4B0D-B8F0-8066E49F423A}" dt="2021-10-04T18:36:51.908" v="4689" actId="21"/>
        <pc:sldMkLst>
          <pc:docMk/>
          <pc:sldMk cId="2022887941" sldId="263"/>
        </pc:sldMkLst>
        <pc:spChg chg="mod">
          <ac:chgData name="Yoon Ji Hoon" userId="cdade1aaf90d7ded" providerId="LiveId" clId="{CEFA3ED7-3832-4B0D-B8F0-8066E49F423A}" dt="2021-10-04T18:32:06.164" v="4676" actId="255"/>
          <ac:spMkLst>
            <pc:docMk/>
            <pc:sldMk cId="2022887941" sldId="263"/>
            <ac:spMk id="2" creationId="{00000000-0000-0000-0000-000000000000}"/>
          </ac:spMkLst>
        </pc:spChg>
        <pc:spChg chg="mod">
          <ac:chgData name="Yoon Ji Hoon" userId="cdade1aaf90d7ded" providerId="LiveId" clId="{CEFA3ED7-3832-4B0D-B8F0-8066E49F423A}" dt="2021-10-04T15:06:46.091" v="3029" actId="20577"/>
          <ac:spMkLst>
            <pc:docMk/>
            <pc:sldMk cId="2022887941" sldId="263"/>
            <ac:spMk id="3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51:00.872" v="2873" actId="478"/>
          <ac:spMkLst>
            <pc:docMk/>
            <pc:sldMk cId="2022887941" sldId="263"/>
            <ac:spMk id="4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51:01.659" v="2874" actId="478"/>
          <ac:spMkLst>
            <pc:docMk/>
            <pc:sldMk cId="2022887941" sldId="263"/>
            <ac:spMk id="7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51:02.631" v="2875" actId="478"/>
          <ac:spMkLst>
            <pc:docMk/>
            <pc:sldMk cId="2022887941" sldId="263"/>
            <ac:spMk id="8" creationId="{00000000-0000-0000-0000-000000000000}"/>
          </ac:spMkLst>
        </pc:spChg>
        <pc:spChg chg="del">
          <ac:chgData name="Yoon Ji Hoon" userId="cdade1aaf90d7ded" providerId="LiveId" clId="{CEFA3ED7-3832-4B0D-B8F0-8066E49F423A}" dt="2021-10-04T14:51:03.513" v="2876" actId="478"/>
          <ac:spMkLst>
            <pc:docMk/>
            <pc:sldMk cId="2022887941" sldId="263"/>
            <ac:spMk id="9" creationId="{00000000-0000-0000-0000-000000000000}"/>
          </ac:spMkLst>
        </pc:spChg>
        <pc:picChg chg="del">
          <ac:chgData name="Yoon Ji Hoon" userId="cdade1aaf90d7ded" providerId="LiveId" clId="{CEFA3ED7-3832-4B0D-B8F0-8066E49F423A}" dt="2021-10-04T14:50:59.879" v="2872" actId="478"/>
          <ac:picMkLst>
            <pc:docMk/>
            <pc:sldMk cId="2022887941" sldId="263"/>
            <ac:picMk id="6" creationId="{00000000-0000-0000-0000-000000000000}"/>
          </ac:picMkLst>
        </pc:picChg>
        <pc:picChg chg="add mod">
          <ac:chgData name="Yoon Ji Hoon" userId="cdade1aaf90d7ded" providerId="LiveId" clId="{CEFA3ED7-3832-4B0D-B8F0-8066E49F423A}" dt="2021-10-04T15:12:33.210" v="3062" actId="1076"/>
          <ac:picMkLst>
            <pc:docMk/>
            <pc:sldMk cId="2022887941" sldId="263"/>
            <ac:picMk id="10" creationId="{71CD3535-45C4-4BE4-8F47-C1313F1AE3DD}"/>
          </ac:picMkLst>
        </pc:picChg>
        <pc:picChg chg="add mod">
          <ac:chgData name="Yoon Ji Hoon" userId="cdade1aaf90d7ded" providerId="LiveId" clId="{CEFA3ED7-3832-4B0D-B8F0-8066E49F423A}" dt="2021-10-04T18:32:01.491" v="4675" actId="1076"/>
          <ac:picMkLst>
            <pc:docMk/>
            <pc:sldMk cId="2022887941" sldId="263"/>
            <ac:picMk id="12" creationId="{23472B45-EC46-4917-99C1-803C26E26F91}"/>
          </ac:picMkLst>
        </pc:picChg>
        <pc:picChg chg="add del mod">
          <ac:chgData name="Yoon Ji Hoon" userId="cdade1aaf90d7ded" providerId="LiveId" clId="{CEFA3ED7-3832-4B0D-B8F0-8066E49F423A}" dt="2021-10-04T18:36:51.908" v="4689" actId="21"/>
          <ac:picMkLst>
            <pc:docMk/>
            <pc:sldMk cId="2022887941" sldId="263"/>
            <ac:picMk id="14" creationId="{1115CFF0-BDE9-4447-97B8-DA8E6E80C8E0}"/>
          </ac:picMkLst>
        </pc:picChg>
      </pc:sldChg>
      <pc:sldChg chg="modSp mod">
        <pc:chgData name="Yoon Ji Hoon" userId="cdade1aaf90d7ded" providerId="LiveId" clId="{CEFA3ED7-3832-4B0D-B8F0-8066E49F423A}" dt="2021-10-04T20:07:20.575" v="8939" actId="20577"/>
        <pc:sldMkLst>
          <pc:docMk/>
          <pc:sldMk cId="3815907665" sldId="265"/>
        </pc:sldMkLst>
        <pc:spChg chg="mod">
          <ac:chgData name="Yoon Ji Hoon" userId="cdade1aaf90d7ded" providerId="LiveId" clId="{CEFA3ED7-3832-4B0D-B8F0-8066E49F423A}" dt="2021-10-04T20:07:20.575" v="8939" actId="20577"/>
          <ac:spMkLst>
            <pc:docMk/>
            <pc:sldMk cId="3815907665" sldId="265"/>
            <ac:spMk id="3" creationId="{00000000-0000-0000-0000-000000000000}"/>
          </ac:spMkLst>
        </pc:spChg>
      </pc:sldChg>
      <pc:sldChg chg="del">
        <pc:chgData name="Yoon Ji Hoon" userId="cdade1aaf90d7ded" providerId="LiveId" clId="{CEFA3ED7-3832-4B0D-B8F0-8066E49F423A}" dt="2021-10-04T15:09:34.283" v="3032" actId="47"/>
        <pc:sldMkLst>
          <pc:docMk/>
          <pc:sldMk cId="1288555670" sldId="266"/>
        </pc:sldMkLst>
      </pc:sldChg>
      <pc:sldChg chg="del">
        <pc:chgData name="Yoon Ji Hoon" userId="cdade1aaf90d7ded" providerId="LiveId" clId="{CEFA3ED7-3832-4B0D-B8F0-8066E49F423A}" dt="2021-10-04T15:09:32.940" v="3031" actId="47"/>
        <pc:sldMkLst>
          <pc:docMk/>
          <pc:sldMk cId="4107985676" sldId="267"/>
        </pc:sldMkLst>
      </pc:sldChg>
      <pc:sldChg chg="del">
        <pc:chgData name="Yoon Ji Hoon" userId="cdade1aaf90d7ded" providerId="LiveId" clId="{CEFA3ED7-3832-4B0D-B8F0-8066E49F423A}" dt="2021-10-04T15:09:36.182" v="3033" actId="47"/>
        <pc:sldMkLst>
          <pc:docMk/>
          <pc:sldMk cId="2483805470" sldId="268"/>
        </pc:sldMkLst>
      </pc:sldChg>
      <pc:sldChg chg="del">
        <pc:chgData name="Yoon Ji Hoon" userId="cdade1aaf90d7ded" providerId="LiveId" clId="{CEFA3ED7-3832-4B0D-B8F0-8066E49F423A}" dt="2021-10-04T15:09:36.722" v="3034" actId="47"/>
        <pc:sldMkLst>
          <pc:docMk/>
          <pc:sldMk cId="812104338" sldId="269"/>
        </pc:sldMkLst>
      </pc:sldChg>
      <pc:sldChg chg="del">
        <pc:chgData name="Yoon Ji Hoon" userId="cdade1aaf90d7ded" providerId="LiveId" clId="{CEFA3ED7-3832-4B0D-B8F0-8066E49F423A}" dt="2021-10-04T18:05:44.010" v="3207" actId="47"/>
        <pc:sldMkLst>
          <pc:docMk/>
          <pc:sldMk cId="2359971001" sldId="270"/>
        </pc:sldMkLst>
      </pc:sldChg>
      <pc:sldChg chg="del">
        <pc:chgData name="Yoon Ji Hoon" userId="cdade1aaf90d7ded" providerId="LiveId" clId="{CEFA3ED7-3832-4B0D-B8F0-8066E49F423A}" dt="2021-10-04T18:30:30.740" v="4672" actId="47"/>
        <pc:sldMkLst>
          <pc:docMk/>
          <pc:sldMk cId="3614482645" sldId="271"/>
        </pc:sldMkLst>
      </pc:sldChg>
      <pc:sldChg chg="del">
        <pc:chgData name="Yoon Ji Hoon" userId="cdade1aaf90d7ded" providerId="LiveId" clId="{CEFA3ED7-3832-4B0D-B8F0-8066E49F423A}" dt="2021-10-04T18:05:43.036" v="3206" actId="47"/>
        <pc:sldMkLst>
          <pc:docMk/>
          <pc:sldMk cId="1651546196" sldId="273"/>
        </pc:sldMkLst>
      </pc:sldChg>
      <pc:sldChg chg="del">
        <pc:chgData name="Yoon Ji Hoon" userId="cdade1aaf90d7ded" providerId="LiveId" clId="{CEFA3ED7-3832-4B0D-B8F0-8066E49F423A}" dt="2021-10-04T18:05:46.622" v="3208" actId="47"/>
        <pc:sldMkLst>
          <pc:docMk/>
          <pc:sldMk cId="3209671540" sldId="274"/>
        </pc:sldMkLst>
      </pc:sldChg>
      <pc:sldChg chg="add del">
        <pc:chgData name="Yoon Ji Hoon" userId="cdade1aaf90d7ded" providerId="LiveId" clId="{CEFA3ED7-3832-4B0D-B8F0-8066E49F423A}" dt="2021-10-04T14:21:35.631" v="2119" actId="47"/>
        <pc:sldMkLst>
          <pc:docMk/>
          <pc:sldMk cId="1405730570" sldId="275"/>
        </pc:sldMkLst>
      </pc:sldChg>
      <pc:sldChg chg="add del">
        <pc:chgData name="Yoon Ji Hoon" userId="cdade1aaf90d7ded" providerId="LiveId" clId="{CEFA3ED7-3832-4B0D-B8F0-8066E49F423A}" dt="2021-10-04T14:21:34.186" v="2118" actId="47"/>
        <pc:sldMkLst>
          <pc:docMk/>
          <pc:sldMk cId="1054030200" sldId="276"/>
        </pc:sldMkLst>
      </pc:sldChg>
      <pc:sldChg chg="modSp add mod">
        <pc:chgData name="Yoon Ji Hoon" userId="cdade1aaf90d7ded" providerId="LiveId" clId="{CEFA3ED7-3832-4B0D-B8F0-8066E49F423A}" dt="2021-10-04T19:55:53.934" v="8518"/>
        <pc:sldMkLst>
          <pc:docMk/>
          <pc:sldMk cId="2839137086" sldId="277"/>
        </pc:sldMkLst>
        <pc:spChg chg="mod">
          <ac:chgData name="Yoon Ji Hoon" userId="cdade1aaf90d7ded" providerId="LiveId" clId="{CEFA3ED7-3832-4B0D-B8F0-8066E49F423A}" dt="2021-10-04T19:55:53.934" v="8518"/>
          <ac:spMkLst>
            <pc:docMk/>
            <pc:sldMk cId="2839137086" sldId="277"/>
            <ac:spMk id="3" creationId="{00000000-0000-0000-0000-000000000000}"/>
          </ac:spMkLst>
        </pc:spChg>
      </pc:sldChg>
      <pc:sldChg chg="addSp modSp add mod">
        <pc:chgData name="Yoon Ji Hoon" userId="cdade1aaf90d7ded" providerId="LiveId" clId="{CEFA3ED7-3832-4B0D-B8F0-8066E49F423A}" dt="2021-10-04T14:30:02.451" v="2185" actId="14100"/>
        <pc:sldMkLst>
          <pc:docMk/>
          <pc:sldMk cId="759219930" sldId="278"/>
        </pc:sldMkLst>
        <pc:spChg chg="mod">
          <ac:chgData name="Yoon Ji Hoon" userId="cdade1aaf90d7ded" providerId="LiveId" clId="{CEFA3ED7-3832-4B0D-B8F0-8066E49F423A}" dt="2021-10-04T14:29:28.096" v="2178" actId="20577"/>
          <ac:spMkLst>
            <pc:docMk/>
            <pc:sldMk cId="759219930" sldId="278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4:30:02.451" v="2185" actId="14100"/>
          <ac:picMkLst>
            <pc:docMk/>
            <pc:sldMk cId="759219930" sldId="278"/>
            <ac:picMk id="5" creationId="{1FC28DA8-302C-4BFD-AEBE-9AA64D61C0C6}"/>
          </ac:picMkLst>
        </pc:picChg>
      </pc:sldChg>
      <pc:sldChg chg="add del">
        <pc:chgData name="Yoon Ji Hoon" userId="cdade1aaf90d7ded" providerId="LiveId" clId="{CEFA3ED7-3832-4B0D-B8F0-8066E49F423A}" dt="2021-10-04T15:09:50.754" v="3040" actId="47"/>
        <pc:sldMkLst>
          <pc:docMk/>
          <pc:sldMk cId="1201736796" sldId="279"/>
        </pc:sldMkLst>
      </pc:sldChg>
      <pc:sldChg chg="addSp delSp modSp add del mod">
        <pc:chgData name="Yoon Ji Hoon" userId="cdade1aaf90d7ded" providerId="LiveId" clId="{CEFA3ED7-3832-4B0D-B8F0-8066E49F423A}" dt="2021-10-04T18:41:59.236" v="4932" actId="47"/>
        <pc:sldMkLst>
          <pc:docMk/>
          <pc:sldMk cId="3293110888" sldId="280"/>
        </pc:sldMkLst>
        <pc:spChg chg="mod">
          <ac:chgData name="Yoon Ji Hoon" userId="cdade1aaf90d7ded" providerId="LiveId" clId="{CEFA3ED7-3832-4B0D-B8F0-8066E49F423A}" dt="2021-10-04T18:39:07.140" v="4842" actId="20577"/>
          <ac:spMkLst>
            <pc:docMk/>
            <pc:sldMk cId="3293110888" sldId="280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5:21:01.704" v="3193" actId="1076"/>
          <ac:picMkLst>
            <pc:docMk/>
            <pc:sldMk cId="3293110888" sldId="280"/>
            <ac:picMk id="5" creationId="{4A98928E-6A77-4069-9A8C-4CA76BB3F3EC}"/>
          </ac:picMkLst>
        </pc:picChg>
        <pc:picChg chg="del">
          <ac:chgData name="Yoon Ji Hoon" userId="cdade1aaf90d7ded" providerId="LiveId" clId="{CEFA3ED7-3832-4B0D-B8F0-8066E49F423A}" dt="2021-10-04T15:09:49.638" v="3039" actId="478"/>
          <ac:picMkLst>
            <pc:docMk/>
            <pc:sldMk cId="3293110888" sldId="280"/>
            <ac:picMk id="14" creationId="{710404C0-883B-457D-A46A-9F5B1CAEF46E}"/>
          </ac:picMkLst>
        </pc:picChg>
      </pc:sldChg>
      <pc:sldChg chg="delSp add del mod">
        <pc:chgData name="Yoon Ji Hoon" userId="cdade1aaf90d7ded" providerId="LiveId" clId="{CEFA3ED7-3832-4B0D-B8F0-8066E49F423A}" dt="2021-10-04T18:05:48.652" v="3209" actId="47"/>
        <pc:sldMkLst>
          <pc:docMk/>
          <pc:sldMk cId="3971865701" sldId="281"/>
        </pc:sldMkLst>
        <pc:picChg chg="del">
          <ac:chgData name="Yoon Ji Hoon" userId="cdade1aaf90d7ded" providerId="LiveId" clId="{CEFA3ED7-3832-4B0D-B8F0-8066E49F423A}" dt="2021-10-04T15:09:48.294" v="3038" actId="478"/>
          <ac:picMkLst>
            <pc:docMk/>
            <pc:sldMk cId="3971865701" sldId="281"/>
            <ac:picMk id="14" creationId="{710404C0-883B-457D-A46A-9F5B1CAEF46E}"/>
          </ac:picMkLst>
        </pc:picChg>
      </pc:sldChg>
      <pc:sldChg chg="add del">
        <pc:chgData name="Yoon Ji Hoon" userId="cdade1aaf90d7ded" providerId="LiveId" clId="{CEFA3ED7-3832-4B0D-B8F0-8066E49F423A}" dt="2021-10-04T18:05:49.523" v="3210" actId="47"/>
        <pc:sldMkLst>
          <pc:docMk/>
          <pc:sldMk cId="437805101" sldId="282"/>
        </pc:sldMkLst>
      </pc:sldChg>
      <pc:sldChg chg="modSp add del mod">
        <pc:chgData name="Yoon Ji Hoon" userId="cdade1aaf90d7ded" providerId="LiveId" clId="{CEFA3ED7-3832-4B0D-B8F0-8066E49F423A}" dt="2021-10-04T19:06:40.030" v="6264" actId="47"/>
        <pc:sldMkLst>
          <pc:docMk/>
          <pc:sldMk cId="1982078913" sldId="283"/>
        </pc:sldMkLst>
        <pc:spChg chg="mod">
          <ac:chgData name="Yoon Ji Hoon" userId="cdade1aaf90d7ded" providerId="LiveId" clId="{CEFA3ED7-3832-4B0D-B8F0-8066E49F423A}" dt="2021-10-04T18:42:11.475" v="4954" actId="20577"/>
          <ac:spMkLst>
            <pc:docMk/>
            <pc:sldMk cId="1982078913" sldId="283"/>
            <ac:spMk id="3" creationId="{00000000-0000-0000-0000-000000000000}"/>
          </ac:spMkLst>
        </pc:spChg>
      </pc:sldChg>
      <pc:sldChg chg="add del">
        <pc:chgData name="Yoon Ji Hoon" userId="cdade1aaf90d7ded" providerId="LiveId" clId="{CEFA3ED7-3832-4B0D-B8F0-8066E49F423A}" dt="2021-10-04T18:30:26.346" v="4671" actId="47"/>
        <pc:sldMkLst>
          <pc:docMk/>
          <pc:sldMk cId="654291401" sldId="284"/>
        </pc:sldMkLst>
      </pc:sldChg>
      <pc:sldChg chg="addSp delSp modSp add del mod">
        <pc:chgData name="Yoon Ji Hoon" userId="cdade1aaf90d7ded" providerId="LiveId" clId="{CEFA3ED7-3832-4B0D-B8F0-8066E49F423A}" dt="2021-10-04T18:38:12.116" v="4797" actId="47"/>
        <pc:sldMkLst>
          <pc:docMk/>
          <pc:sldMk cId="1367845799" sldId="284"/>
        </pc:sldMkLst>
        <pc:spChg chg="mod">
          <ac:chgData name="Yoon Ji Hoon" userId="cdade1aaf90d7ded" providerId="LiveId" clId="{CEFA3ED7-3832-4B0D-B8F0-8066E49F423A}" dt="2021-10-04T18:36:57.091" v="4691" actId="20577"/>
          <ac:spMkLst>
            <pc:docMk/>
            <pc:sldMk cId="1367845799" sldId="284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8:37:13.438" v="4694" actId="1076"/>
          <ac:picMkLst>
            <pc:docMk/>
            <pc:sldMk cId="1367845799" sldId="284"/>
            <ac:picMk id="5" creationId="{BA32AEFF-E89B-4E6D-8EB7-ADEB901B84A4}"/>
          </ac:picMkLst>
        </pc:picChg>
        <pc:picChg chg="del">
          <ac:chgData name="Yoon Ji Hoon" userId="cdade1aaf90d7ded" providerId="LiveId" clId="{CEFA3ED7-3832-4B0D-B8F0-8066E49F423A}" dt="2021-10-04T18:36:58.720" v="4692" actId="478"/>
          <ac:picMkLst>
            <pc:docMk/>
            <pc:sldMk cId="1367845799" sldId="284"/>
            <ac:picMk id="14" creationId="{710404C0-883B-457D-A46A-9F5B1CAEF46E}"/>
          </ac:picMkLst>
        </pc:picChg>
      </pc:sldChg>
      <pc:sldChg chg="addSp delSp modSp add mod">
        <pc:chgData name="Yoon Ji Hoon" userId="cdade1aaf90d7ded" providerId="LiveId" clId="{CEFA3ED7-3832-4B0D-B8F0-8066E49F423A}" dt="2021-10-04T19:59:26.062" v="8664" actId="20577"/>
        <pc:sldMkLst>
          <pc:docMk/>
          <pc:sldMk cId="1335685281" sldId="285"/>
        </pc:sldMkLst>
        <pc:spChg chg="mod">
          <ac:chgData name="Yoon Ji Hoon" userId="cdade1aaf90d7ded" providerId="LiveId" clId="{CEFA3ED7-3832-4B0D-B8F0-8066E49F423A}" dt="2021-10-04T19:59:26.062" v="8664" actId="20577"/>
          <ac:spMkLst>
            <pc:docMk/>
            <pc:sldMk cId="1335685281" sldId="285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8:38:05.287" v="4796" actId="1076"/>
          <ac:picMkLst>
            <pc:docMk/>
            <pc:sldMk cId="1335685281" sldId="285"/>
            <ac:picMk id="5" creationId="{D02DB011-6D25-41E1-8D95-B4C158A07FC5}"/>
          </ac:picMkLst>
        </pc:picChg>
        <pc:picChg chg="del">
          <ac:chgData name="Yoon Ji Hoon" userId="cdade1aaf90d7ded" providerId="LiveId" clId="{CEFA3ED7-3832-4B0D-B8F0-8066E49F423A}" dt="2021-10-04T18:37:19.387" v="4696" actId="478"/>
          <ac:picMkLst>
            <pc:docMk/>
            <pc:sldMk cId="1335685281" sldId="285"/>
            <ac:picMk id="14" creationId="{710404C0-883B-457D-A46A-9F5B1CAEF46E}"/>
          </ac:picMkLst>
        </pc:picChg>
      </pc:sldChg>
      <pc:sldChg chg="addSp delSp modSp add mod">
        <pc:chgData name="Yoon Ji Hoon" userId="cdade1aaf90d7ded" providerId="LiveId" clId="{CEFA3ED7-3832-4B0D-B8F0-8066E49F423A}" dt="2021-10-04T18:53:16.657" v="5830"/>
        <pc:sldMkLst>
          <pc:docMk/>
          <pc:sldMk cId="1730155532" sldId="286"/>
        </pc:sldMkLst>
        <pc:spChg chg="mod">
          <ac:chgData name="Yoon Ji Hoon" userId="cdade1aaf90d7ded" providerId="LiveId" clId="{CEFA3ED7-3832-4B0D-B8F0-8066E49F423A}" dt="2021-10-04T18:53:16.657" v="5830"/>
          <ac:spMkLst>
            <pc:docMk/>
            <pc:sldMk cId="1730155532" sldId="286"/>
            <ac:spMk id="3" creationId="{00000000-0000-0000-0000-000000000000}"/>
          </ac:spMkLst>
        </pc:spChg>
        <pc:picChg chg="add del mod">
          <ac:chgData name="Yoon Ji Hoon" userId="cdade1aaf90d7ded" providerId="LiveId" clId="{CEFA3ED7-3832-4B0D-B8F0-8066E49F423A}" dt="2021-10-04T18:49:47.675" v="5502" actId="478"/>
          <ac:picMkLst>
            <pc:docMk/>
            <pc:sldMk cId="1730155532" sldId="286"/>
            <ac:picMk id="5" creationId="{F843ACFB-C116-4009-85DB-A4C1FEB44D46}"/>
          </ac:picMkLst>
        </pc:picChg>
        <pc:picChg chg="add mod">
          <ac:chgData name="Yoon Ji Hoon" userId="cdade1aaf90d7ded" providerId="LiveId" clId="{CEFA3ED7-3832-4B0D-B8F0-8066E49F423A}" dt="2021-10-04T18:50:02.756" v="5507" actId="1076"/>
          <ac:picMkLst>
            <pc:docMk/>
            <pc:sldMk cId="1730155532" sldId="286"/>
            <ac:picMk id="6" creationId="{FD624D7A-E6CF-4A03-876D-FA6AAA56359E}"/>
          </ac:picMkLst>
        </pc:picChg>
        <pc:picChg chg="del">
          <ac:chgData name="Yoon Ji Hoon" userId="cdade1aaf90d7ded" providerId="LiveId" clId="{CEFA3ED7-3832-4B0D-B8F0-8066E49F423A}" dt="2021-10-04T18:40:39.287" v="4844" actId="478"/>
          <ac:picMkLst>
            <pc:docMk/>
            <pc:sldMk cId="1730155532" sldId="286"/>
            <ac:picMk id="14" creationId="{710404C0-883B-457D-A46A-9F5B1CAEF46E}"/>
          </ac:picMkLst>
        </pc:picChg>
      </pc:sldChg>
      <pc:sldChg chg="modSp add mod ord">
        <pc:chgData name="Yoon Ji Hoon" userId="cdade1aaf90d7ded" providerId="LiveId" clId="{CEFA3ED7-3832-4B0D-B8F0-8066E49F423A}" dt="2021-10-04T18:53:40.115" v="5835"/>
        <pc:sldMkLst>
          <pc:docMk/>
          <pc:sldMk cId="2961117317" sldId="287"/>
        </pc:sldMkLst>
        <pc:spChg chg="mod">
          <ac:chgData name="Yoon Ji Hoon" userId="cdade1aaf90d7ded" providerId="LiveId" clId="{CEFA3ED7-3832-4B0D-B8F0-8066E49F423A}" dt="2021-10-04T18:53:40.115" v="5835"/>
          <ac:spMkLst>
            <pc:docMk/>
            <pc:sldMk cId="2961117317" sldId="287"/>
            <ac:spMk id="3" creationId="{00000000-0000-0000-0000-000000000000}"/>
          </ac:spMkLst>
        </pc:spChg>
      </pc:sldChg>
      <pc:sldChg chg="addSp delSp modSp add mod">
        <pc:chgData name="Yoon Ji Hoon" userId="cdade1aaf90d7ded" providerId="LiveId" clId="{CEFA3ED7-3832-4B0D-B8F0-8066E49F423A}" dt="2021-10-04T19:02:35.204" v="6130" actId="14100"/>
        <pc:sldMkLst>
          <pc:docMk/>
          <pc:sldMk cId="3250312249" sldId="288"/>
        </pc:sldMkLst>
        <pc:spChg chg="mod">
          <ac:chgData name="Yoon Ji Hoon" userId="cdade1aaf90d7ded" providerId="LiveId" clId="{CEFA3ED7-3832-4B0D-B8F0-8066E49F423A}" dt="2021-10-04T19:02:18.266" v="6128" actId="20577"/>
          <ac:spMkLst>
            <pc:docMk/>
            <pc:sldMk cId="3250312249" sldId="288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9:02:35.204" v="6130" actId="14100"/>
          <ac:picMkLst>
            <pc:docMk/>
            <pc:sldMk cId="3250312249" sldId="288"/>
            <ac:picMk id="5" creationId="{EC94B298-E1F2-48AD-A10C-E8198DE52758}"/>
          </ac:picMkLst>
        </pc:picChg>
        <pc:picChg chg="del">
          <ac:chgData name="Yoon Ji Hoon" userId="cdade1aaf90d7ded" providerId="LiveId" clId="{CEFA3ED7-3832-4B0D-B8F0-8066E49F423A}" dt="2021-10-04T18:55:47.268" v="5837" actId="478"/>
          <ac:picMkLst>
            <pc:docMk/>
            <pc:sldMk cId="3250312249" sldId="288"/>
            <ac:picMk id="6" creationId="{FD624D7A-E6CF-4A03-876D-FA6AAA56359E}"/>
          </ac:picMkLst>
        </pc:picChg>
      </pc:sldChg>
      <pc:sldChg chg="addSp delSp modSp add mod">
        <pc:chgData name="Yoon Ji Hoon" userId="cdade1aaf90d7ded" providerId="LiveId" clId="{CEFA3ED7-3832-4B0D-B8F0-8066E49F423A}" dt="2021-10-04T19:04:50.493" v="6198" actId="14100"/>
        <pc:sldMkLst>
          <pc:docMk/>
          <pc:sldMk cId="1425828887" sldId="289"/>
        </pc:sldMkLst>
        <pc:spChg chg="mod">
          <ac:chgData name="Yoon Ji Hoon" userId="cdade1aaf90d7ded" providerId="LiveId" clId="{CEFA3ED7-3832-4B0D-B8F0-8066E49F423A}" dt="2021-10-04T19:04:23.255" v="6194"/>
          <ac:spMkLst>
            <pc:docMk/>
            <pc:sldMk cId="1425828887" sldId="289"/>
            <ac:spMk id="3" creationId="{00000000-0000-0000-0000-000000000000}"/>
          </ac:spMkLst>
        </pc:spChg>
        <pc:picChg chg="del">
          <ac:chgData name="Yoon Ji Hoon" userId="cdade1aaf90d7ded" providerId="LiveId" clId="{CEFA3ED7-3832-4B0D-B8F0-8066E49F423A}" dt="2021-10-04T19:03:29.551" v="6137" actId="478"/>
          <ac:picMkLst>
            <pc:docMk/>
            <pc:sldMk cId="1425828887" sldId="289"/>
            <ac:picMk id="5" creationId="{EC94B298-E1F2-48AD-A10C-E8198DE52758}"/>
          </ac:picMkLst>
        </pc:picChg>
        <pc:picChg chg="add mod">
          <ac:chgData name="Yoon Ji Hoon" userId="cdade1aaf90d7ded" providerId="LiveId" clId="{CEFA3ED7-3832-4B0D-B8F0-8066E49F423A}" dt="2021-10-04T19:04:50.493" v="6198" actId="14100"/>
          <ac:picMkLst>
            <pc:docMk/>
            <pc:sldMk cId="1425828887" sldId="289"/>
            <ac:picMk id="6" creationId="{3B610E5E-AEB3-42B6-902D-3DB2837E71A8}"/>
          </ac:picMkLst>
        </pc:picChg>
        <pc:picChg chg="add del mod">
          <ac:chgData name="Yoon Ji Hoon" userId="cdade1aaf90d7ded" providerId="LiveId" clId="{CEFA3ED7-3832-4B0D-B8F0-8066E49F423A}" dt="2021-10-04T19:04:43.382" v="6196" actId="478"/>
          <ac:picMkLst>
            <pc:docMk/>
            <pc:sldMk cId="1425828887" sldId="289"/>
            <ac:picMk id="7" creationId="{1F84A286-0292-4C71-B5D7-3593420B67FC}"/>
          </ac:picMkLst>
        </pc:picChg>
      </pc:sldChg>
      <pc:sldChg chg="add del">
        <pc:chgData name="Yoon Ji Hoon" userId="cdade1aaf90d7ded" providerId="LiveId" clId="{CEFA3ED7-3832-4B0D-B8F0-8066E49F423A}" dt="2021-10-04T19:02:46.195" v="6131" actId="47"/>
        <pc:sldMkLst>
          <pc:docMk/>
          <pc:sldMk cId="2695181709" sldId="289"/>
        </pc:sldMkLst>
      </pc:sldChg>
      <pc:sldChg chg="addSp delSp modSp add mod">
        <pc:chgData name="Yoon Ji Hoon" userId="cdade1aaf90d7ded" providerId="LiveId" clId="{CEFA3ED7-3832-4B0D-B8F0-8066E49F423A}" dt="2021-10-04T19:06:36.050" v="6263"/>
        <pc:sldMkLst>
          <pc:docMk/>
          <pc:sldMk cId="1500911214" sldId="290"/>
        </pc:sldMkLst>
        <pc:spChg chg="mod">
          <ac:chgData name="Yoon Ji Hoon" userId="cdade1aaf90d7ded" providerId="LiveId" clId="{CEFA3ED7-3832-4B0D-B8F0-8066E49F423A}" dt="2021-10-04T19:06:36.050" v="6263"/>
          <ac:spMkLst>
            <pc:docMk/>
            <pc:sldMk cId="1500911214" sldId="290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9:05:41.075" v="6205" actId="1076"/>
          <ac:picMkLst>
            <pc:docMk/>
            <pc:sldMk cId="1500911214" sldId="290"/>
            <ac:picMk id="5" creationId="{43FA998A-F4A2-40F9-8C3A-CE65B7FB12F1}"/>
          </ac:picMkLst>
        </pc:picChg>
        <pc:picChg chg="del">
          <ac:chgData name="Yoon Ji Hoon" userId="cdade1aaf90d7ded" providerId="LiveId" clId="{CEFA3ED7-3832-4B0D-B8F0-8066E49F423A}" dt="2021-10-04T19:05:30.158" v="6202" actId="478"/>
          <ac:picMkLst>
            <pc:docMk/>
            <pc:sldMk cId="1500911214" sldId="290"/>
            <ac:picMk id="6" creationId="{3B610E5E-AEB3-42B6-902D-3DB2837E71A8}"/>
          </ac:picMkLst>
        </pc:picChg>
      </pc:sldChg>
      <pc:sldChg chg="addSp delSp modSp add mod">
        <pc:chgData name="Yoon Ji Hoon" userId="cdade1aaf90d7ded" providerId="LiveId" clId="{CEFA3ED7-3832-4B0D-B8F0-8066E49F423A}" dt="2021-10-04T19:09:56.146" v="6415" actId="478"/>
        <pc:sldMkLst>
          <pc:docMk/>
          <pc:sldMk cId="1321260491" sldId="291"/>
        </pc:sldMkLst>
        <pc:spChg chg="mod">
          <ac:chgData name="Yoon Ji Hoon" userId="cdade1aaf90d7ded" providerId="LiveId" clId="{CEFA3ED7-3832-4B0D-B8F0-8066E49F423A}" dt="2021-10-04T19:08:40.631" v="6399"/>
          <ac:spMkLst>
            <pc:docMk/>
            <pc:sldMk cId="1321260491" sldId="291"/>
            <ac:spMk id="3" creationId="{00000000-0000-0000-0000-000000000000}"/>
          </ac:spMkLst>
        </pc:spChg>
        <pc:picChg chg="del mod">
          <ac:chgData name="Yoon Ji Hoon" userId="cdade1aaf90d7ded" providerId="LiveId" clId="{CEFA3ED7-3832-4B0D-B8F0-8066E49F423A}" dt="2021-10-04T19:09:22.924" v="6406" actId="478"/>
          <ac:picMkLst>
            <pc:docMk/>
            <pc:sldMk cId="1321260491" sldId="291"/>
            <ac:picMk id="5" creationId="{43FA998A-F4A2-40F9-8C3A-CE65B7FB12F1}"/>
          </ac:picMkLst>
        </pc:picChg>
        <pc:picChg chg="add mod">
          <ac:chgData name="Yoon Ji Hoon" userId="cdade1aaf90d7ded" providerId="LiveId" clId="{CEFA3ED7-3832-4B0D-B8F0-8066E49F423A}" dt="2021-10-04T19:09:43.079" v="6413" actId="14100"/>
          <ac:picMkLst>
            <pc:docMk/>
            <pc:sldMk cId="1321260491" sldId="291"/>
            <ac:picMk id="6" creationId="{0DF3E9CD-2EDB-4213-848A-6E69D500F8D2}"/>
          </ac:picMkLst>
        </pc:picChg>
        <pc:picChg chg="add del mod">
          <ac:chgData name="Yoon Ji Hoon" userId="cdade1aaf90d7ded" providerId="LiveId" clId="{CEFA3ED7-3832-4B0D-B8F0-8066E49F423A}" dt="2021-10-04T19:09:56.146" v="6415" actId="478"/>
          <ac:picMkLst>
            <pc:docMk/>
            <pc:sldMk cId="1321260491" sldId="291"/>
            <ac:picMk id="7" creationId="{E67134E7-BB04-48E6-81DE-425714259F6A}"/>
          </ac:picMkLst>
        </pc:picChg>
      </pc:sldChg>
      <pc:sldChg chg="addSp delSp modSp add mod">
        <pc:chgData name="Yoon Ji Hoon" userId="cdade1aaf90d7ded" providerId="LiveId" clId="{CEFA3ED7-3832-4B0D-B8F0-8066E49F423A}" dt="2021-10-04T19:11:53.171" v="6470"/>
        <pc:sldMkLst>
          <pc:docMk/>
          <pc:sldMk cId="268360328" sldId="292"/>
        </pc:sldMkLst>
        <pc:spChg chg="mod">
          <ac:chgData name="Yoon Ji Hoon" userId="cdade1aaf90d7ded" providerId="LiveId" clId="{CEFA3ED7-3832-4B0D-B8F0-8066E49F423A}" dt="2021-10-04T19:11:53.171" v="6470"/>
          <ac:spMkLst>
            <pc:docMk/>
            <pc:sldMk cId="268360328" sldId="292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9:11:01.839" v="6428" actId="14100"/>
          <ac:picMkLst>
            <pc:docMk/>
            <pc:sldMk cId="268360328" sldId="292"/>
            <ac:picMk id="5" creationId="{97CDD2AB-CAAF-40FE-A660-4F5233FB6083}"/>
          </ac:picMkLst>
        </pc:picChg>
        <pc:picChg chg="del">
          <ac:chgData name="Yoon Ji Hoon" userId="cdade1aaf90d7ded" providerId="LiveId" clId="{CEFA3ED7-3832-4B0D-B8F0-8066E49F423A}" dt="2021-10-04T19:10:41.167" v="6423" actId="478"/>
          <ac:picMkLst>
            <pc:docMk/>
            <pc:sldMk cId="268360328" sldId="292"/>
            <ac:picMk id="6" creationId="{0DF3E9CD-2EDB-4213-848A-6E69D500F8D2}"/>
          </ac:picMkLst>
        </pc:picChg>
      </pc:sldChg>
      <pc:sldChg chg="addSp delSp modSp add mod">
        <pc:chgData name="Yoon Ji Hoon" userId="cdade1aaf90d7ded" providerId="LiveId" clId="{CEFA3ED7-3832-4B0D-B8F0-8066E49F423A}" dt="2021-10-04T19:19:58.123" v="6973"/>
        <pc:sldMkLst>
          <pc:docMk/>
          <pc:sldMk cId="845196052" sldId="293"/>
        </pc:sldMkLst>
        <pc:spChg chg="mod">
          <ac:chgData name="Yoon Ji Hoon" userId="cdade1aaf90d7ded" providerId="LiveId" clId="{CEFA3ED7-3832-4B0D-B8F0-8066E49F423A}" dt="2021-10-04T19:19:58.123" v="6973"/>
          <ac:spMkLst>
            <pc:docMk/>
            <pc:sldMk cId="845196052" sldId="293"/>
            <ac:spMk id="3" creationId="{00000000-0000-0000-0000-000000000000}"/>
          </ac:spMkLst>
        </pc:spChg>
        <pc:picChg chg="del">
          <ac:chgData name="Yoon Ji Hoon" userId="cdade1aaf90d7ded" providerId="LiveId" clId="{CEFA3ED7-3832-4B0D-B8F0-8066E49F423A}" dt="2021-10-04T19:14:03.905" v="6472" actId="478"/>
          <ac:picMkLst>
            <pc:docMk/>
            <pc:sldMk cId="845196052" sldId="293"/>
            <ac:picMk id="5" creationId="{97CDD2AB-CAAF-40FE-A660-4F5233FB6083}"/>
          </ac:picMkLst>
        </pc:picChg>
        <pc:picChg chg="add mod">
          <ac:chgData name="Yoon Ji Hoon" userId="cdade1aaf90d7ded" providerId="LiveId" clId="{CEFA3ED7-3832-4B0D-B8F0-8066E49F423A}" dt="2021-10-04T19:16:59.464" v="6749" actId="1076"/>
          <ac:picMkLst>
            <pc:docMk/>
            <pc:sldMk cId="845196052" sldId="293"/>
            <ac:picMk id="6" creationId="{9326493B-4482-484E-9D27-876A14586FC4}"/>
          </ac:picMkLst>
        </pc:picChg>
      </pc:sldChg>
      <pc:sldChg chg="addSp delSp modSp add mod">
        <pc:chgData name="Yoon Ji Hoon" userId="cdade1aaf90d7ded" providerId="LiveId" clId="{CEFA3ED7-3832-4B0D-B8F0-8066E49F423A}" dt="2021-10-04T19:29:03.044" v="7247"/>
        <pc:sldMkLst>
          <pc:docMk/>
          <pc:sldMk cId="3778136331" sldId="294"/>
        </pc:sldMkLst>
        <pc:spChg chg="mod">
          <ac:chgData name="Yoon Ji Hoon" userId="cdade1aaf90d7ded" providerId="LiveId" clId="{CEFA3ED7-3832-4B0D-B8F0-8066E49F423A}" dt="2021-10-04T19:29:03.044" v="7247"/>
          <ac:spMkLst>
            <pc:docMk/>
            <pc:sldMk cId="3778136331" sldId="294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19:27:34.259" v="7149" actId="1076"/>
          <ac:picMkLst>
            <pc:docMk/>
            <pc:sldMk cId="3778136331" sldId="294"/>
            <ac:picMk id="5" creationId="{C1114117-7176-4C4B-B5DE-B37C76B052D4}"/>
          </ac:picMkLst>
        </pc:picChg>
        <pc:picChg chg="del">
          <ac:chgData name="Yoon Ji Hoon" userId="cdade1aaf90d7ded" providerId="LiveId" clId="{CEFA3ED7-3832-4B0D-B8F0-8066E49F423A}" dt="2021-10-04T19:21:23.869" v="6984" actId="478"/>
          <ac:picMkLst>
            <pc:docMk/>
            <pc:sldMk cId="3778136331" sldId="294"/>
            <ac:picMk id="6" creationId="{9326493B-4482-484E-9D27-876A14586FC4}"/>
          </ac:picMkLst>
        </pc:picChg>
      </pc:sldChg>
      <pc:sldChg chg="modSp add mod">
        <pc:chgData name="Yoon Ji Hoon" userId="cdade1aaf90d7ded" providerId="LiveId" clId="{CEFA3ED7-3832-4B0D-B8F0-8066E49F423A}" dt="2021-10-04T19:28:36.417" v="7237"/>
        <pc:sldMkLst>
          <pc:docMk/>
          <pc:sldMk cId="3640115627" sldId="295"/>
        </pc:sldMkLst>
        <pc:spChg chg="mod">
          <ac:chgData name="Yoon Ji Hoon" userId="cdade1aaf90d7ded" providerId="LiveId" clId="{CEFA3ED7-3832-4B0D-B8F0-8066E49F423A}" dt="2021-10-04T19:28:36.417" v="7237"/>
          <ac:spMkLst>
            <pc:docMk/>
            <pc:sldMk cId="3640115627" sldId="295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19:29:47.988" v="7286"/>
        <pc:sldMkLst>
          <pc:docMk/>
          <pc:sldMk cId="398120473" sldId="296"/>
        </pc:sldMkLst>
        <pc:spChg chg="mod">
          <ac:chgData name="Yoon Ji Hoon" userId="cdade1aaf90d7ded" providerId="LiveId" clId="{CEFA3ED7-3832-4B0D-B8F0-8066E49F423A}" dt="2021-10-04T19:29:47.988" v="7286"/>
          <ac:spMkLst>
            <pc:docMk/>
            <pc:sldMk cId="398120473" sldId="296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19:30:23.375" v="7345"/>
        <pc:sldMkLst>
          <pc:docMk/>
          <pc:sldMk cId="1084325459" sldId="297"/>
        </pc:sldMkLst>
        <pc:spChg chg="mod">
          <ac:chgData name="Yoon Ji Hoon" userId="cdade1aaf90d7ded" providerId="LiveId" clId="{CEFA3ED7-3832-4B0D-B8F0-8066E49F423A}" dt="2021-10-04T19:30:23.375" v="7345"/>
          <ac:spMkLst>
            <pc:docMk/>
            <pc:sldMk cId="1084325459" sldId="297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19:37:53.454" v="8045"/>
        <pc:sldMkLst>
          <pc:docMk/>
          <pc:sldMk cId="4092623299" sldId="298"/>
        </pc:sldMkLst>
        <pc:spChg chg="mod">
          <ac:chgData name="Yoon Ji Hoon" userId="cdade1aaf90d7ded" providerId="LiveId" clId="{CEFA3ED7-3832-4B0D-B8F0-8066E49F423A}" dt="2021-10-04T19:37:53.454" v="8045"/>
          <ac:spMkLst>
            <pc:docMk/>
            <pc:sldMk cId="4092623299" sldId="298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20:25:49.123" v="10048" actId="20577"/>
        <pc:sldMkLst>
          <pc:docMk/>
          <pc:sldMk cId="3447840566" sldId="299"/>
        </pc:sldMkLst>
        <pc:spChg chg="mod">
          <ac:chgData name="Yoon Ji Hoon" userId="cdade1aaf90d7ded" providerId="LiveId" clId="{CEFA3ED7-3832-4B0D-B8F0-8066E49F423A}" dt="2021-10-04T20:25:49.123" v="10048" actId="20577"/>
          <ac:spMkLst>
            <pc:docMk/>
            <pc:sldMk cId="3447840566" sldId="299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20:35:29.490" v="10563"/>
        <pc:sldMkLst>
          <pc:docMk/>
          <pc:sldMk cId="2208656458" sldId="300"/>
        </pc:sldMkLst>
        <pc:spChg chg="mod">
          <ac:chgData name="Yoon Ji Hoon" userId="cdade1aaf90d7ded" providerId="LiveId" clId="{CEFA3ED7-3832-4B0D-B8F0-8066E49F423A}" dt="2021-10-04T20:35:29.490" v="10563"/>
          <ac:spMkLst>
            <pc:docMk/>
            <pc:sldMk cId="2208656458" sldId="300"/>
            <ac:spMk id="3" creationId="{00000000-0000-0000-0000-000000000000}"/>
          </ac:spMkLst>
        </pc:spChg>
      </pc:sldChg>
      <pc:sldChg chg="modSp add mod">
        <pc:chgData name="Yoon Ji Hoon" userId="cdade1aaf90d7ded" providerId="LiveId" clId="{CEFA3ED7-3832-4B0D-B8F0-8066E49F423A}" dt="2021-10-04T20:09:25.108" v="9279" actId="20577"/>
        <pc:sldMkLst>
          <pc:docMk/>
          <pc:sldMk cId="3166837994" sldId="301"/>
        </pc:sldMkLst>
        <pc:spChg chg="mod">
          <ac:chgData name="Yoon Ji Hoon" userId="cdade1aaf90d7ded" providerId="LiveId" clId="{CEFA3ED7-3832-4B0D-B8F0-8066E49F423A}" dt="2021-10-04T20:09:25.108" v="9279" actId="20577"/>
          <ac:spMkLst>
            <pc:docMk/>
            <pc:sldMk cId="3166837994" sldId="301"/>
            <ac:spMk id="3" creationId="{00000000-0000-0000-0000-000000000000}"/>
          </ac:spMkLst>
        </pc:spChg>
      </pc:sldChg>
      <pc:sldChg chg="addSp delSp modSp add mod">
        <pc:chgData name="Yoon Ji Hoon" userId="cdade1aaf90d7ded" providerId="LiveId" clId="{CEFA3ED7-3832-4B0D-B8F0-8066E49F423A}" dt="2021-10-04T20:21:14.949" v="9755" actId="20577"/>
        <pc:sldMkLst>
          <pc:docMk/>
          <pc:sldMk cId="3744524428" sldId="302"/>
        </pc:sldMkLst>
        <pc:spChg chg="mod">
          <ac:chgData name="Yoon Ji Hoon" userId="cdade1aaf90d7ded" providerId="LiveId" clId="{CEFA3ED7-3832-4B0D-B8F0-8066E49F423A}" dt="2021-10-04T20:21:14.949" v="9755" actId="20577"/>
          <ac:spMkLst>
            <pc:docMk/>
            <pc:sldMk cId="3744524428" sldId="302"/>
            <ac:spMk id="3" creationId="{00000000-0000-0000-0000-000000000000}"/>
          </ac:spMkLst>
        </pc:spChg>
        <pc:picChg chg="add mod">
          <ac:chgData name="Yoon Ji Hoon" userId="cdade1aaf90d7ded" providerId="LiveId" clId="{CEFA3ED7-3832-4B0D-B8F0-8066E49F423A}" dt="2021-10-04T20:20:51.408" v="9743" actId="14100"/>
          <ac:picMkLst>
            <pc:docMk/>
            <pc:sldMk cId="3744524428" sldId="302"/>
            <ac:picMk id="5" creationId="{292FE23F-2FC7-4D8D-BA85-CC888C9E6799}"/>
          </ac:picMkLst>
        </pc:picChg>
        <pc:picChg chg="del">
          <ac:chgData name="Yoon Ji Hoon" userId="cdade1aaf90d7ded" providerId="LiveId" clId="{CEFA3ED7-3832-4B0D-B8F0-8066E49F423A}" dt="2021-10-04T20:17:15.952" v="9566" actId="478"/>
          <ac:picMkLst>
            <pc:docMk/>
            <pc:sldMk cId="3744524428" sldId="302"/>
            <ac:picMk id="6" creationId="{9326493B-4482-484E-9D27-876A14586FC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49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08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32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99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04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56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29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30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266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98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06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51E2F74-1A28-43C4-944A-3B0F0ECCC176}" type="datetimeFigureOut">
              <a:rPr lang="ko-KR" altLang="en-US" smtClean="0"/>
              <a:t>2021-10-05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3AD3E8D-A99B-4BBD-92D2-1E1AF44A9D28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50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/>
              <a:t>2021.10.5(</a:t>
            </a:r>
            <a:r>
              <a:rPr lang="ko-KR" altLang="en-US" dirty="0"/>
              <a:t>화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호흡기내과 </a:t>
            </a:r>
            <a:r>
              <a:rPr lang="en-US" altLang="ko-KR" dirty="0"/>
              <a:t>3</a:t>
            </a:r>
            <a:r>
              <a:rPr lang="ko-KR" altLang="en-US" dirty="0" err="1"/>
              <a:t>년차</a:t>
            </a:r>
            <a:r>
              <a:rPr lang="ko-KR" altLang="en-US" dirty="0"/>
              <a:t> 전공의 윤지훈 </a:t>
            </a:r>
            <a:endParaRPr lang="en-US" altLang="ko-KR" dirty="0"/>
          </a:p>
          <a:p>
            <a:r>
              <a:rPr lang="en-US" altLang="ko-KR" dirty="0"/>
              <a:t>Pf. </a:t>
            </a:r>
            <a:r>
              <a:rPr lang="ko-KR" altLang="en-US" dirty="0"/>
              <a:t>이상훈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5CADC414-FF04-4C06-B20B-C6DC1FE39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70" y="0"/>
            <a:ext cx="8452310" cy="42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9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Stage II-IIIA (470 patient)</a:t>
            </a:r>
          </a:p>
          <a:p>
            <a:r>
              <a:rPr lang="en-US" altLang="ko-KR" dirty="0"/>
              <a:t>- Disease recur / Death : </a:t>
            </a:r>
            <a:r>
              <a:rPr lang="en-US" altLang="ko-KR" dirty="0" smtClean="0"/>
              <a:t>286/682</a:t>
            </a:r>
            <a:endParaRPr lang="en-US" altLang="ko-KR" dirty="0"/>
          </a:p>
          <a:p>
            <a:pPr lvl="1"/>
            <a:r>
              <a:rPr lang="en-US" altLang="ko-KR" dirty="0"/>
              <a:t>Osimertinib group : </a:t>
            </a:r>
            <a:r>
              <a:rPr lang="en-US" altLang="ko-KR" dirty="0" smtClean="0"/>
              <a:t>156/339 (33%)</a:t>
            </a:r>
            <a:endParaRPr lang="en-US" altLang="ko-KR" dirty="0"/>
          </a:p>
          <a:p>
            <a:pPr lvl="1"/>
            <a:r>
              <a:rPr lang="en-US" altLang="ko-KR" dirty="0"/>
              <a:t>Placebo : </a:t>
            </a:r>
            <a:r>
              <a:rPr lang="en-US" altLang="ko-KR" dirty="0" smtClean="0"/>
              <a:t>130/343 </a:t>
            </a:r>
            <a:r>
              <a:rPr lang="en-US" altLang="ko-KR" dirty="0"/>
              <a:t>(55%)</a:t>
            </a:r>
          </a:p>
          <a:p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90% [84-93, CI 95%]</a:t>
            </a:r>
          </a:p>
          <a:p>
            <a:pPr lvl="1"/>
            <a:r>
              <a:rPr lang="en-US" altLang="ko-KR" dirty="0"/>
              <a:t>Placebo : 44% [37-51,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0.17 [99.06% CI, 0.11-0.26;P&lt;0.001]</a:t>
            </a:r>
          </a:p>
          <a:p>
            <a:pPr lvl="1"/>
            <a:r>
              <a:rPr lang="en-US" altLang="ko-KR" dirty="0"/>
              <a:t>83% reduction in the risk of disease recurrence of death</a:t>
            </a:r>
          </a:p>
          <a:p>
            <a:pPr lvl="1"/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843ACFB-C116-4009-85DB-A4C1FEB44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756" y="81280"/>
            <a:ext cx="7265809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1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Overall population (682 patient)</a:t>
            </a:r>
          </a:p>
          <a:p>
            <a:r>
              <a:rPr lang="en-US" altLang="ko-KR" dirty="0"/>
              <a:t>- Disease recur / Death : </a:t>
            </a:r>
            <a:r>
              <a:rPr lang="en-US" altLang="ko-KR" dirty="0" smtClean="0"/>
              <a:t>196/682</a:t>
            </a:r>
            <a:endParaRPr lang="en-US" altLang="ko-KR" dirty="0"/>
          </a:p>
          <a:p>
            <a:pPr lvl="1"/>
            <a:r>
              <a:rPr lang="en-US" altLang="ko-KR" dirty="0"/>
              <a:t>Osimertinib group : </a:t>
            </a:r>
            <a:r>
              <a:rPr lang="en-US" altLang="ko-KR" dirty="0" smtClean="0"/>
              <a:t>37/339 </a:t>
            </a:r>
            <a:r>
              <a:rPr lang="en-US" altLang="ko-KR" dirty="0"/>
              <a:t>(11%)</a:t>
            </a:r>
          </a:p>
          <a:p>
            <a:pPr lvl="1"/>
            <a:r>
              <a:rPr lang="en-US" altLang="ko-KR" dirty="0"/>
              <a:t>Placebo : </a:t>
            </a:r>
            <a:r>
              <a:rPr lang="en-US" altLang="ko-KR" dirty="0" smtClean="0"/>
              <a:t>159/343 </a:t>
            </a:r>
            <a:r>
              <a:rPr lang="en-US" altLang="ko-KR" dirty="0"/>
              <a:t>(43%)</a:t>
            </a:r>
          </a:p>
          <a:p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89% [85-92, CI 95%]</a:t>
            </a:r>
          </a:p>
          <a:p>
            <a:pPr lvl="1"/>
            <a:r>
              <a:rPr lang="en-US" altLang="ko-KR" dirty="0"/>
              <a:t>Placebo : 52% [46-58,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0.20 [99.12% CI, 0.14-0.30;P&lt;0.001]</a:t>
            </a:r>
          </a:p>
          <a:p>
            <a:pPr lvl="1"/>
            <a:r>
              <a:rPr lang="en-US" altLang="ko-KR" dirty="0"/>
              <a:t>80% reduction in the risk of disease recurrence of death</a:t>
            </a:r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FD624D7A-E6CF-4A03-876D-FA6AAA56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921" y="81280"/>
            <a:ext cx="6968701" cy="45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Disease-free survival by disease stage</a:t>
            </a:r>
          </a:p>
          <a:p>
            <a:pPr marL="0" indent="0">
              <a:buNone/>
            </a:pPr>
            <a:r>
              <a:rPr lang="en-US" altLang="ko-KR" dirty="0"/>
              <a:t>:: Stage IB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88% [78-94, CI 95%]</a:t>
            </a:r>
          </a:p>
          <a:p>
            <a:pPr lvl="1"/>
            <a:r>
              <a:rPr lang="en-US" altLang="ko-KR" dirty="0"/>
              <a:t>Placebo : 71% [60-80,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0.39 [95% CI, 0.18-0.76]</a:t>
            </a:r>
          </a:p>
          <a:p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C94B298-E1F2-48AD-A10C-E8198DE52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359" y="0"/>
            <a:ext cx="7006693" cy="486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1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Disease-free survival by disease stage</a:t>
            </a:r>
          </a:p>
          <a:p>
            <a:pPr marL="0" indent="0">
              <a:buNone/>
            </a:pPr>
            <a:r>
              <a:rPr lang="en-US" altLang="ko-KR" dirty="0"/>
              <a:t>:: Stage II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91% [82-95, CI 95%]</a:t>
            </a:r>
          </a:p>
          <a:p>
            <a:pPr lvl="1"/>
            <a:r>
              <a:rPr lang="en-US" altLang="ko-KR" dirty="0"/>
              <a:t>Placebo : 56% [45-65,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0.17 [95% CI, 0.08-0.31]</a:t>
            </a:r>
          </a:p>
          <a:p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B610E5E-AEB3-42B6-902D-3DB2837E7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1" y="-1"/>
            <a:ext cx="7071360" cy="50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Disease-free survival by disease stage</a:t>
            </a:r>
          </a:p>
          <a:p>
            <a:pPr marL="0" indent="0">
              <a:buNone/>
            </a:pPr>
            <a:r>
              <a:rPr lang="en-US" altLang="ko-KR" dirty="0"/>
              <a:t>:: Stage IIIA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88% [79-94, CI 95%]</a:t>
            </a:r>
          </a:p>
          <a:p>
            <a:pPr lvl="1"/>
            <a:r>
              <a:rPr lang="en-US" altLang="ko-KR" dirty="0"/>
              <a:t>Placebo : 32% [23-41,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0.12 [95% CI, 0.07-0.20]</a:t>
            </a:r>
          </a:p>
          <a:p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43FA998A-F4A2-40F9-8C3A-CE65B7FB1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823" y="0"/>
            <a:ext cx="7008177" cy="485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1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Disease-free survival </a:t>
            </a:r>
          </a:p>
          <a:p>
            <a:pPr marL="0" indent="0">
              <a:buNone/>
            </a:pPr>
            <a:r>
              <a:rPr lang="en-US" altLang="ko-KR" dirty="0"/>
              <a:t>(with) Adjuvant chemotherapy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89% [83-93, CI 95%]</a:t>
            </a:r>
          </a:p>
          <a:p>
            <a:pPr lvl="1"/>
            <a:r>
              <a:rPr lang="en-US" altLang="ko-KR" dirty="0"/>
              <a:t>Placebo : 49% [41-56,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0.16 [95% CI, 0.10-0.26]</a:t>
            </a:r>
          </a:p>
          <a:p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DF3E9CD-2EDB-4213-848A-6E69D500F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206" y="1"/>
            <a:ext cx="7165794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6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Disease-free survival </a:t>
            </a:r>
          </a:p>
          <a:p>
            <a:pPr marL="0" indent="0">
              <a:buNone/>
            </a:pPr>
            <a:r>
              <a:rPr lang="en-US" altLang="ko-KR" dirty="0"/>
              <a:t>(without) Adjuvant chemotherapy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89% [81-94, CI 95%]</a:t>
            </a:r>
          </a:p>
          <a:p>
            <a:pPr lvl="1"/>
            <a:r>
              <a:rPr lang="en-US" altLang="ko-KR" dirty="0"/>
              <a:t>Placebo : 58% [49-67,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Disease recurrence or death</a:t>
            </a:r>
          </a:p>
          <a:p>
            <a:pPr lvl="1"/>
            <a:r>
              <a:rPr lang="en-US" altLang="ko-KR" dirty="0"/>
              <a:t>0.23 [95% CI, 0.13-0.40]</a:t>
            </a:r>
          </a:p>
          <a:p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7CDD2AB-CAAF-40FE-A660-4F5233FB6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439" y="0"/>
            <a:ext cx="7296562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Disease recurrence</a:t>
            </a:r>
          </a:p>
          <a:p>
            <a:pPr marL="0" indent="0">
              <a:buNone/>
            </a:pPr>
            <a:r>
              <a:rPr lang="en-US" altLang="ko-KR" dirty="0"/>
              <a:t>- Loco/regional</a:t>
            </a:r>
          </a:p>
          <a:p>
            <a:pPr lvl="1"/>
            <a:r>
              <a:rPr lang="en-US" altLang="ko-KR" dirty="0"/>
              <a:t>Osimertinib : 23 (of 339)(7%)</a:t>
            </a:r>
          </a:p>
          <a:p>
            <a:pPr lvl="1"/>
            <a:r>
              <a:rPr lang="en-US" altLang="ko-KR" dirty="0"/>
              <a:t>Placebo : 61 (of 343)(28%)</a:t>
            </a:r>
          </a:p>
          <a:p>
            <a:pPr>
              <a:buFontTx/>
              <a:buChar char="-"/>
            </a:pPr>
            <a:r>
              <a:rPr lang="en-US" altLang="ko-KR" dirty="0"/>
              <a:t>Distant recur</a:t>
            </a:r>
          </a:p>
          <a:p>
            <a:pPr lvl="1"/>
            <a:r>
              <a:rPr lang="en-US" altLang="ko-KR" dirty="0"/>
              <a:t>Osimertinib : 10 (of 339)(3%)</a:t>
            </a:r>
          </a:p>
          <a:p>
            <a:pPr lvl="1"/>
            <a:r>
              <a:rPr lang="en-US" altLang="ko-KR" dirty="0"/>
              <a:t>Placebo : 78 (of 343)(23%)</a:t>
            </a:r>
          </a:p>
          <a:p>
            <a:pPr>
              <a:buFontTx/>
              <a:buChar char="-"/>
            </a:pPr>
            <a:r>
              <a:rPr lang="en-US" altLang="ko-KR" dirty="0"/>
              <a:t> CNS recur</a:t>
            </a:r>
          </a:p>
          <a:p>
            <a:pPr lvl="1"/>
            <a:r>
              <a:rPr lang="en-US" altLang="ko-KR" dirty="0"/>
              <a:t>Osimertinib : 4 (of 339)(1%)</a:t>
            </a:r>
          </a:p>
          <a:p>
            <a:pPr lvl="1"/>
            <a:r>
              <a:rPr lang="en-US" altLang="ko-KR" dirty="0"/>
              <a:t>Placebo : 33 (of 343)(10%)</a:t>
            </a:r>
          </a:p>
          <a:p>
            <a:pPr lvl="1"/>
            <a:r>
              <a:rPr lang="en-US" altLang="ko-KR" dirty="0"/>
              <a:t>Overall hazard ratio : 0.18 [95% CI, 0.10-0.33] :: 82% reduction in the risk </a:t>
            </a:r>
          </a:p>
          <a:p>
            <a:pPr lvl="1"/>
            <a:endParaRPr lang="en-US" altLang="ko-KR" dirty="0"/>
          </a:p>
          <a:p>
            <a:pPr>
              <a:buFontTx/>
              <a:buChar char="-"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9326493B-4482-484E-9D27-876A14586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580" y="33866"/>
            <a:ext cx="7701420" cy="537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CNS recur</a:t>
            </a:r>
          </a:p>
          <a:p>
            <a:pPr marL="0" indent="0">
              <a:buNone/>
            </a:pPr>
            <a:r>
              <a:rPr lang="en-US" altLang="ko-KR" dirty="0"/>
              <a:t>- CNS recur</a:t>
            </a:r>
          </a:p>
          <a:p>
            <a:pPr lvl="1"/>
            <a:r>
              <a:rPr lang="en-US" altLang="ko-KR" dirty="0"/>
              <a:t>Osimertinib : 4 (of 339)(1%)</a:t>
            </a:r>
          </a:p>
          <a:p>
            <a:pPr lvl="1"/>
            <a:r>
              <a:rPr lang="en-US" altLang="ko-KR" dirty="0"/>
              <a:t>Placebo : 33 (of 343)(10%)</a:t>
            </a:r>
          </a:p>
          <a:p>
            <a:pPr marL="0" indent="0">
              <a:buNone/>
            </a:pPr>
            <a:r>
              <a:rPr lang="en-US" altLang="ko-KR" dirty="0"/>
              <a:t>- Disease-free at 24 month</a:t>
            </a:r>
          </a:p>
          <a:p>
            <a:pPr lvl="1"/>
            <a:r>
              <a:rPr lang="en-US" altLang="ko-KR" dirty="0"/>
              <a:t>Osimertinib : 98% [95-99, CI 95%]</a:t>
            </a:r>
          </a:p>
          <a:p>
            <a:pPr lvl="1"/>
            <a:r>
              <a:rPr lang="en-US" altLang="ko-KR" dirty="0"/>
              <a:t>Placebo : 85% [80-89, CI 95%]</a:t>
            </a:r>
          </a:p>
          <a:p>
            <a:r>
              <a:rPr lang="en-US" altLang="ko-KR" dirty="0"/>
              <a:t>- Overall hazard ratio</a:t>
            </a:r>
          </a:p>
          <a:p>
            <a:pPr lvl="1"/>
            <a:r>
              <a:rPr lang="en-US" altLang="ko-KR" dirty="0"/>
              <a:t>0.18 [95% CI, 0.10-0.33]</a:t>
            </a:r>
          </a:p>
          <a:p>
            <a:pPr lvl="1"/>
            <a:r>
              <a:rPr lang="en-US" altLang="ko-KR" dirty="0"/>
              <a:t>82% reduction in the risk of disease recurrence</a:t>
            </a:r>
          </a:p>
          <a:p>
            <a:pPr lvl="1"/>
            <a:endParaRPr lang="en-US" altLang="ko-KR" dirty="0"/>
          </a:p>
          <a:p>
            <a:pPr>
              <a:buFontTx/>
              <a:buChar char="-"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292FE23F-2FC7-4D8D-BA85-CC888C9E6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006" y="0"/>
            <a:ext cx="7746589" cy="503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2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Adverse event</a:t>
            </a:r>
          </a:p>
          <a:p>
            <a:pPr marL="0" indent="0">
              <a:buNone/>
            </a:pPr>
            <a:r>
              <a:rPr lang="en-US" altLang="ko-KR" dirty="0"/>
              <a:t>(Total)</a:t>
            </a:r>
          </a:p>
          <a:p>
            <a:pPr>
              <a:buFontTx/>
              <a:buChar char="-"/>
            </a:pPr>
            <a:r>
              <a:rPr lang="en-US" altLang="ko-KR" dirty="0"/>
              <a:t> Osimertinib</a:t>
            </a:r>
          </a:p>
          <a:p>
            <a:pPr marL="0" indent="0">
              <a:buNone/>
            </a:pPr>
            <a:r>
              <a:rPr lang="en-US" altLang="ko-KR" dirty="0"/>
              <a:t>   : 329 (in 337, 98%)</a:t>
            </a:r>
          </a:p>
          <a:p>
            <a:pPr>
              <a:buFontTx/>
              <a:buChar char="-"/>
            </a:pPr>
            <a:r>
              <a:rPr lang="en-US" altLang="ko-KR" dirty="0"/>
              <a:t> Placebo</a:t>
            </a:r>
          </a:p>
          <a:p>
            <a:pPr marL="0" indent="0">
              <a:buNone/>
            </a:pPr>
            <a:r>
              <a:rPr lang="en-US" altLang="ko-KR" dirty="0"/>
              <a:t>   : 306 (in 343, 89%)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1114117-7176-4C4B-B5DE-B37C76B05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80" y="1011981"/>
            <a:ext cx="8707120" cy="45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3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30% of patient with NSCLC :: </a:t>
            </a:r>
            <a:r>
              <a:rPr lang="en-US" altLang="ko-KR" dirty="0" err="1"/>
              <a:t>Resectable</a:t>
            </a:r>
            <a:r>
              <a:rPr lang="en-US" altLang="ko-KR" dirty="0"/>
              <a:t> disease</a:t>
            </a:r>
          </a:p>
          <a:p>
            <a:endParaRPr lang="en-US" altLang="ko-KR" dirty="0"/>
          </a:p>
          <a:p>
            <a:r>
              <a:rPr lang="en-US" altLang="ko-KR" dirty="0"/>
              <a:t>Adjuvant chemotherapy : Cisplatin-based</a:t>
            </a:r>
          </a:p>
          <a:p>
            <a:pPr lvl="1"/>
            <a:r>
              <a:rPr lang="en-US" altLang="ko-KR" dirty="0"/>
              <a:t>Stage II – IIIA : Completely resected</a:t>
            </a:r>
          </a:p>
          <a:p>
            <a:pPr lvl="1"/>
            <a:r>
              <a:rPr lang="en-US" altLang="ko-KR" dirty="0"/>
              <a:t>Stage IB : Selected patient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However, remains high disease recurrence or die</a:t>
            </a:r>
          </a:p>
          <a:p>
            <a:pPr lvl="1"/>
            <a:r>
              <a:rPr lang="en-US" altLang="ko-KR" dirty="0"/>
              <a:t>5yr f/u : Stage IB (45%) – Stage III (76%)</a:t>
            </a:r>
          </a:p>
          <a:p>
            <a:pPr lvl="1"/>
            <a:r>
              <a:rPr lang="en-US" altLang="ko-KR" dirty="0"/>
              <a:t>Regardless of the use of postoperative chemotherapy</a:t>
            </a:r>
          </a:p>
        </p:txBody>
      </p:sp>
    </p:spTree>
    <p:extLst>
      <p:ext uri="{BB962C8B-B14F-4D97-AF65-F5344CB8AC3E}">
        <p14:creationId xmlns:p14="http://schemas.microsoft.com/office/powerpoint/2010/main" val="18217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Adverse event</a:t>
            </a:r>
          </a:p>
          <a:p>
            <a:pPr marL="0" indent="0">
              <a:buNone/>
            </a:pPr>
            <a:r>
              <a:rPr lang="en-US" altLang="ko-KR" dirty="0"/>
              <a:t>(Grade 3 or higher)</a:t>
            </a:r>
          </a:p>
          <a:p>
            <a:pPr>
              <a:buFontTx/>
              <a:buChar char="-"/>
            </a:pPr>
            <a:r>
              <a:rPr lang="en-US" altLang="ko-KR" dirty="0"/>
              <a:t> Osimertinib</a:t>
            </a:r>
          </a:p>
          <a:p>
            <a:pPr marL="0" indent="0">
              <a:buNone/>
            </a:pPr>
            <a:r>
              <a:rPr lang="en-US" altLang="ko-KR" dirty="0"/>
              <a:t>   : 68 (in 337, 20%)</a:t>
            </a:r>
          </a:p>
          <a:p>
            <a:pPr>
              <a:buFontTx/>
              <a:buChar char="-"/>
            </a:pPr>
            <a:r>
              <a:rPr lang="en-US" altLang="ko-KR" dirty="0"/>
              <a:t> Placebo</a:t>
            </a:r>
          </a:p>
          <a:p>
            <a:pPr marL="0" indent="0">
              <a:buNone/>
            </a:pPr>
            <a:r>
              <a:rPr lang="en-US" altLang="ko-KR" dirty="0"/>
              <a:t>   : 46 (in 343, 13%)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1114117-7176-4C4B-B5DE-B37C76B05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80" y="1011981"/>
            <a:ext cx="8707120" cy="45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1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Adverse event</a:t>
            </a:r>
          </a:p>
          <a:p>
            <a:pPr marL="0" indent="0">
              <a:buNone/>
            </a:pPr>
            <a:r>
              <a:rPr lang="en-US" altLang="ko-KR" dirty="0"/>
              <a:t>(Severe)</a:t>
            </a:r>
          </a:p>
          <a:p>
            <a:pPr>
              <a:buFontTx/>
              <a:buChar char="-"/>
            </a:pPr>
            <a:r>
              <a:rPr lang="en-US" altLang="ko-KR" dirty="0"/>
              <a:t> Osimertinib</a:t>
            </a:r>
          </a:p>
          <a:p>
            <a:pPr marL="0" indent="0">
              <a:buNone/>
            </a:pPr>
            <a:r>
              <a:rPr lang="en-US" altLang="ko-KR" dirty="0"/>
              <a:t>   : 54 (in 337, 16%)</a:t>
            </a:r>
          </a:p>
          <a:p>
            <a:pPr>
              <a:buFontTx/>
              <a:buChar char="-"/>
            </a:pPr>
            <a:r>
              <a:rPr lang="en-US" altLang="ko-KR" dirty="0"/>
              <a:t> Placebo</a:t>
            </a:r>
          </a:p>
          <a:p>
            <a:pPr marL="0" indent="0">
              <a:buNone/>
            </a:pPr>
            <a:r>
              <a:rPr lang="en-US" altLang="ko-KR" dirty="0"/>
              <a:t>   : 42 (in 343, 12%)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1114117-7176-4C4B-B5DE-B37C76B05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80" y="1011981"/>
            <a:ext cx="8707120" cy="45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Adverse event</a:t>
            </a:r>
          </a:p>
          <a:p>
            <a:pPr marL="0" indent="0">
              <a:buNone/>
            </a:pPr>
            <a:r>
              <a:rPr lang="en-US" altLang="ko-KR" dirty="0"/>
              <a:t>(Fatal)</a:t>
            </a:r>
          </a:p>
          <a:p>
            <a:pPr>
              <a:buFontTx/>
              <a:buChar char="-"/>
            </a:pPr>
            <a:r>
              <a:rPr lang="en-US" altLang="ko-KR" dirty="0"/>
              <a:t> Osimertinib</a:t>
            </a:r>
          </a:p>
          <a:p>
            <a:pPr marL="0" indent="0">
              <a:buNone/>
            </a:pPr>
            <a:r>
              <a:rPr lang="en-US" altLang="ko-KR" dirty="0"/>
              <a:t>   : (-)</a:t>
            </a:r>
          </a:p>
          <a:p>
            <a:pPr>
              <a:buFontTx/>
              <a:buChar char="-"/>
            </a:pPr>
            <a:r>
              <a:rPr lang="en-US" altLang="ko-KR" dirty="0"/>
              <a:t> Placebo</a:t>
            </a:r>
          </a:p>
          <a:p>
            <a:pPr marL="0" indent="0">
              <a:buNone/>
            </a:pPr>
            <a:r>
              <a:rPr lang="en-US" altLang="ko-KR" dirty="0"/>
              <a:t>   : 1 (</a:t>
            </a:r>
            <a:r>
              <a:rPr lang="en-US" altLang="ko-KR" dirty="0" err="1"/>
              <a:t>Pul.embolism</a:t>
            </a:r>
            <a:r>
              <a:rPr lang="en-US" altLang="ko-KR" dirty="0"/>
              <a:t>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1114117-7176-4C4B-B5DE-B37C76B05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80" y="1011981"/>
            <a:ext cx="8707120" cy="45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Patient with resected EGFR mutation (+) NSCLC</a:t>
            </a:r>
          </a:p>
          <a:p>
            <a:pPr marL="0" indent="0">
              <a:buNone/>
            </a:pPr>
            <a:r>
              <a:rPr lang="en-US" altLang="ko-KR" dirty="0"/>
              <a:t>Received Osimertinib</a:t>
            </a:r>
          </a:p>
          <a:p>
            <a:pPr lvl="1"/>
            <a:r>
              <a:rPr lang="en-US" altLang="ko-KR" dirty="0"/>
              <a:t>Significantly longer disease-free survival </a:t>
            </a:r>
          </a:p>
          <a:p>
            <a:pPr lvl="2"/>
            <a:r>
              <a:rPr lang="en-US" altLang="ko-KR" dirty="0"/>
              <a:t>Consistently across all pre-defined subgroups </a:t>
            </a:r>
          </a:p>
          <a:p>
            <a:pPr lvl="1"/>
            <a:r>
              <a:rPr lang="en-US" altLang="ko-KR" dirty="0"/>
              <a:t>24month disease free survival</a:t>
            </a:r>
          </a:p>
          <a:p>
            <a:pPr lvl="2"/>
            <a:r>
              <a:rPr lang="en-US" altLang="ko-KR" dirty="0"/>
              <a:t>Stage II – IIIA : 90% (Osimertinib) vs 44% (</a:t>
            </a:r>
            <a:r>
              <a:rPr lang="en-US" altLang="ko-KR" dirty="0" err="1"/>
              <a:t>Placecbo</a:t>
            </a:r>
            <a:r>
              <a:rPr lang="en-US" altLang="ko-KR" dirty="0"/>
              <a:t>) </a:t>
            </a:r>
          </a:p>
          <a:p>
            <a:pPr marL="384048" lvl="2" indent="0">
              <a:buNone/>
            </a:pPr>
            <a:r>
              <a:rPr lang="en-US" altLang="ko-KR" dirty="0"/>
              <a:t>     :: Hazard ratio 0.17 (99.06% CI, 0.11-0.26; P&lt;0.001)</a:t>
            </a:r>
          </a:p>
          <a:p>
            <a:pPr lvl="2"/>
            <a:r>
              <a:rPr lang="en-US" altLang="ko-KR" dirty="0"/>
              <a:t>Stage IB – IIIA : 89% (Osimertinib) vs 52% (Placebo) </a:t>
            </a:r>
          </a:p>
          <a:p>
            <a:pPr marL="384048" lvl="2" indent="0">
              <a:buNone/>
            </a:pPr>
            <a:r>
              <a:rPr lang="en-US" altLang="ko-KR" dirty="0"/>
              <a:t>     :: Hazard ratio 0.20 (99.12% CI, 0.14-0.30; P&lt;0.001)</a:t>
            </a:r>
          </a:p>
          <a:p>
            <a:pPr lvl="1"/>
            <a:r>
              <a:rPr lang="en-US" altLang="ko-KR" dirty="0"/>
              <a:t>80% reduction in the risk of disease recurrence or death</a:t>
            </a:r>
          </a:p>
        </p:txBody>
      </p:sp>
    </p:spTree>
    <p:extLst>
      <p:ext uri="{BB962C8B-B14F-4D97-AF65-F5344CB8AC3E}">
        <p14:creationId xmlns:p14="http://schemas.microsoft.com/office/powerpoint/2010/main" val="31668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Osimertinib : Disease-free survival benefit</a:t>
            </a:r>
          </a:p>
          <a:p>
            <a:pPr lvl="1"/>
            <a:r>
              <a:rPr lang="en-US" altLang="ko-KR" dirty="0"/>
              <a:t>All disease stage : Stage IB / II / IIIA</a:t>
            </a:r>
          </a:p>
          <a:p>
            <a:pPr lvl="1"/>
            <a:r>
              <a:rPr lang="en-US" altLang="ko-KR" dirty="0"/>
              <a:t>Irrespective of whether patients received adjuvant </a:t>
            </a:r>
            <a:r>
              <a:rPr lang="en-US" altLang="ko-KR" dirty="0" err="1"/>
              <a:t>CTx</a:t>
            </a:r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Disease recurrence</a:t>
            </a:r>
          </a:p>
          <a:p>
            <a:pPr lvl="1"/>
            <a:r>
              <a:rPr lang="en-US" altLang="ko-KR" dirty="0"/>
              <a:t>High in placebo group</a:t>
            </a:r>
          </a:p>
          <a:p>
            <a:pPr lvl="1"/>
            <a:r>
              <a:rPr lang="en-US" altLang="ko-KR" dirty="0"/>
              <a:t>Highlight the need for more effective adjuvant treatment option</a:t>
            </a:r>
          </a:p>
          <a:p>
            <a:pPr lvl="2"/>
            <a:r>
              <a:rPr lang="en-US" altLang="ko-KR" dirty="0"/>
              <a:t>Osimertinib : Fewer locoregional / distant / CNS recurrence</a:t>
            </a:r>
          </a:p>
          <a:p>
            <a:pPr lvl="2"/>
            <a:r>
              <a:rPr lang="en-US" altLang="ko-KR" dirty="0"/>
              <a:t>CNS disease-free survival : Meningeal increase!! </a:t>
            </a:r>
          </a:p>
          <a:p>
            <a:pPr marL="384048" lvl="2" indent="0">
              <a:buNone/>
            </a:pPr>
            <a:r>
              <a:rPr lang="en-US" altLang="ko-KR" dirty="0"/>
              <a:t>     * EGFR mutation : Predictor of brain metastasis</a:t>
            </a:r>
          </a:p>
        </p:txBody>
      </p:sp>
    </p:spTree>
    <p:extLst>
      <p:ext uri="{BB962C8B-B14F-4D97-AF65-F5344CB8AC3E}">
        <p14:creationId xmlns:p14="http://schemas.microsoft.com/office/powerpoint/2010/main" val="344784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Osimertinib </a:t>
            </a:r>
          </a:p>
          <a:p>
            <a:pPr lvl="1"/>
            <a:r>
              <a:rPr lang="en-US" altLang="ko-KR" dirty="0"/>
              <a:t>Highly potent and selective EGFR-TKI</a:t>
            </a:r>
          </a:p>
          <a:p>
            <a:pPr lvl="2"/>
            <a:r>
              <a:rPr lang="en-US" altLang="ko-KR" dirty="0"/>
              <a:t>Induce apoptosis </a:t>
            </a:r>
          </a:p>
          <a:p>
            <a:pPr lvl="2"/>
            <a:r>
              <a:rPr lang="en-US" altLang="ko-KR" dirty="0"/>
              <a:t>Have higher potency against mutant EGFR (than Gefitinib / Erlotinib)</a:t>
            </a:r>
          </a:p>
          <a:p>
            <a:pPr lvl="1"/>
            <a:r>
              <a:rPr lang="en-US" altLang="ko-KR" dirty="0"/>
              <a:t>More clinically significant exposure in the brain than other EGFR-TKIs</a:t>
            </a:r>
          </a:p>
          <a:p>
            <a:pPr lvl="1"/>
            <a:r>
              <a:rPr lang="en-US" altLang="ko-KR" dirty="0"/>
              <a:t>Improved treatment outcomes in patients with resected disease</a:t>
            </a:r>
          </a:p>
          <a:p>
            <a:pPr lvl="2"/>
            <a:r>
              <a:rPr lang="en-US" altLang="ko-KR" dirty="0"/>
              <a:t>Stage IB – IIIA EGFR mutation (+) NSCLC</a:t>
            </a:r>
          </a:p>
          <a:p>
            <a:pPr lvl="2"/>
            <a:r>
              <a:rPr lang="en-US" altLang="ko-KR" dirty="0"/>
              <a:t>After complete tumor resection</a:t>
            </a:r>
          </a:p>
          <a:p>
            <a:pPr marL="201168" lvl="1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Interim analysis (Cuff-off date : 2022.2)</a:t>
            </a:r>
          </a:p>
          <a:p>
            <a:pPr lvl="1"/>
            <a:r>
              <a:rPr lang="en-US" altLang="ko-KR" dirty="0"/>
              <a:t>Result were immature</a:t>
            </a:r>
          </a:p>
          <a:p>
            <a:pPr lvl="1"/>
            <a:r>
              <a:rPr lang="en-US" altLang="ko-KR" dirty="0"/>
              <a:t>follow-up is ongoing</a:t>
            </a:r>
          </a:p>
        </p:txBody>
      </p:sp>
    </p:spTree>
    <p:extLst>
      <p:ext uri="{BB962C8B-B14F-4D97-AF65-F5344CB8AC3E}">
        <p14:creationId xmlns:p14="http://schemas.microsoft.com/office/powerpoint/2010/main" val="22086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EGFR (Epidermal growth factor receptor)</a:t>
            </a:r>
          </a:p>
          <a:p>
            <a:pPr lvl="1"/>
            <a:r>
              <a:rPr lang="en-US" altLang="ko-KR" dirty="0"/>
              <a:t>Common oncogenic driver mutation in NSCLC (Ex19del / L858R)</a:t>
            </a:r>
          </a:p>
          <a:p>
            <a:pPr lvl="1"/>
            <a:r>
              <a:rPr lang="en-US" altLang="ko-KR" dirty="0"/>
              <a:t>EGFR-TKI : 1</a:t>
            </a:r>
            <a:r>
              <a:rPr lang="en-US" altLang="ko-KR" baseline="30000" dirty="0"/>
              <a:t>st</a:t>
            </a:r>
            <a:r>
              <a:rPr lang="en-US" altLang="ko-KR" dirty="0"/>
              <a:t>-line treatment for EGFR mutation (+) advanced NSCLC</a:t>
            </a:r>
          </a:p>
          <a:p>
            <a:pPr lvl="2"/>
            <a:endParaRPr lang="en-US" altLang="ko-KR" dirty="0"/>
          </a:p>
          <a:p>
            <a:r>
              <a:rPr lang="en-US" altLang="ko-KR" dirty="0"/>
              <a:t>Osimertinib</a:t>
            </a:r>
          </a:p>
          <a:p>
            <a:pPr lvl="1"/>
            <a:r>
              <a:rPr lang="en-US" altLang="ko-KR" dirty="0"/>
              <a:t>3</a:t>
            </a:r>
            <a:r>
              <a:rPr lang="en-US" altLang="ko-KR" baseline="30000" dirty="0"/>
              <a:t>rd</a:t>
            </a:r>
            <a:r>
              <a:rPr lang="en-US" altLang="ko-KR" dirty="0"/>
              <a:t> generation oral EGFR-TKI</a:t>
            </a:r>
          </a:p>
          <a:p>
            <a:pPr lvl="1"/>
            <a:r>
              <a:rPr lang="en-US" altLang="ko-KR" dirty="0"/>
              <a:t>Standard-of-care therapy </a:t>
            </a:r>
          </a:p>
          <a:p>
            <a:pPr lvl="2"/>
            <a:r>
              <a:rPr lang="en-US" altLang="ko-KR" dirty="0"/>
              <a:t>previously untreated EGFR mutation (+) advanced NSCLC</a:t>
            </a:r>
          </a:p>
          <a:p>
            <a:pPr lvl="2"/>
            <a:r>
              <a:rPr lang="en-US" altLang="ko-KR" dirty="0"/>
              <a:t>CNS metastasis</a:t>
            </a:r>
          </a:p>
          <a:p>
            <a:pPr lvl="1"/>
            <a:r>
              <a:rPr lang="en-US" altLang="ko-KR" dirty="0"/>
              <a:t>Efficacy and Safety in NSCLC (Superior to gefitinib, erlotinib)</a:t>
            </a:r>
          </a:p>
        </p:txBody>
      </p:sp>
    </p:spTree>
    <p:extLst>
      <p:ext uri="{BB962C8B-B14F-4D97-AF65-F5344CB8AC3E}">
        <p14:creationId xmlns:p14="http://schemas.microsoft.com/office/powerpoint/2010/main" val="40926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ADAURA trial</a:t>
            </a:r>
          </a:p>
          <a:p>
            <a:pPr lvl="1"/>
            <a:r>
              <a:rPr lang="en-US" altLang="ko-KR" dirty="0"/>
              <a:t>In patient with completely resected Stage IB – IIIA</a:t>
            </a:r>
          </a:p>
          <a:p>
            <a:pPr lvl="1"/>
            <a:r>
              <a:rPr lang="en-US" altLang="ko-KR" dirty="0"/>
              <a:t>Efficacy and safety of Osimertinib (as compared with placebo)</a:t>
            </a:r>
          </a:p>
          <a:p>
            <a:pPr lvl="1"/>
            <a:r>
              <a:rPr lang="en-US" altLang="ko-KR" dirty="0"/>
              <a:t>Cuff-off date : 2022.2 (Primary event-based analysis)</a:t>
            </a:r>
          </a:p>
          <a:p>
            <a:pPr lvl="1"/>
            <a:r>
              <a:rPr lang="en-US" altLang="ko-KR" dirty="0"/>
              <a:t>Trial</a:t>
            </a:r>
          </a:p>
          <a:p>
            <a:pPr lvl="2"/>
            <a:r>
              <a:rPr lang="en-US" altLang="ko-KR" dirty="0"/>
              <a:t>Phase 3</a:t>
            </a:r>
          </a:p>
          <a:p>
            <a:pPr lvl="2"/>
            <a:r>
              <a:rPr lang="en-US" altLang="ko-KR" dirty="0"/>
              <a:t>Double-blind</a:t>
            </a:r>
          </a:p>
          <a:p>
            <a:pPr lvl="2"/>
            <a:r>
              <a:rPr lang="en-US" altLang="ko-KR" dirty="0"/>
              <a:t>Placebo-controlled</a:t>
            </a:r>
          </a:p>
          <a:p>
            <a:pPr lvl="2"/>
            <a:r>
              <a:rPr lang="en-US" altLang="ko-KR" dirty="0"/>
              <a:t>Randomized</a:t>
            </a:r>
          </a:p>
          <a:p>
            <a:pPr lvl="2"/>
            <a:r>
              <a:rPr lang="en-US" altLang="ko-KR" dirty="0"/>
              <a:t>International trial</a:t>
            </a:r>
          </a:p>
          <a:p>
            <a:pPr lvl="1"/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3913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Trial patient</a:t>
            </a:r>
          </a:p>
          <a:p>
            <a:pPr lvl="1"/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FC28DA8-302C-4BFD-AEBE-9AA64D61C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273403"/>
            <a:ext cx="10231121" cy="327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Primary endpoint</a:t>
            </a:r>
          </a:p>
          <a:p>
            <a:pPr lvl="1"/>
            <a:r>
              <a:rPr lang="en-US" altLang="ko-KR" dirty="0"/>
              <a:t>Patient with stage II – IIIA disease</a:t>
            </a:r>
          </a:p>
          <a:p>
            <a:pPr lvl="1"/>
            <a:r>
              <a:rPr lang="en-US" altLang="ko-KR" dirty="0"/>
              <a:t>Disease-free survival</a:t>
            </a:r>
          </a:p>
          <a:p>
            <a:pPr marL="201168" lvl="1" indent="0">
              <a:buNone/>
            </a:pPr>
            <a:endParaRPr lang="en-US" altLang="ko-KR" dirty="0"/>
          </a:p>
          <a:p>
            <a:r>
              <a:rPr lang="en-US" altLang="ko-KR" dirty="0"/>
              <a:t>Secondary endpoint</a:t>
            </a:r>
          </a:p>
          <a:p>
            <a:pPr lvl="1"/>
            <a:r>
              <a:rPr lang="en-US" altLang="ko-KR" dirty="0"/>
              <a:t>Overall population of patient with Stage IB – IIIA disease</a:t>
            </a:r>
          </a:p>
          <a:p>
            <a:pPr lvl="1"/>
            <a:r>
              <a:rPr lang="en-US" altLang="ko-KR" dirty="0"/>
              <a:t>Disease-free survival </a:t>
            </a:r>
          </a:p>
          <a:p>
            <a:pPr marL="201168" lvl="1" indent="0">
              <a:buNone/>
            </a:pPr>
            <a:r>
              <a:rPr lang="en-US" altLang="ko-KR" dirty="0"/>
              <a:t>    (+ overall survival / health-related QOL / safety)</a:t>
            </a:r>
          </a:p>
          <a:p>
            <a:pPr marL="201168" lvl="1" indent="0">
              <a:buNone/>
            </a:pPr>
            <a:endParaRPr lang="en-US" altLang="ko-KR" dirty="0"/>
          </a:p>
          <a:p>
            <a:r>
              <a:rPr lang="en-US" altLang="ko-KR" dirty="0"/>
              <a:t>Pre-specified end point</a:t>
            </a:r>
          </a:p>
          <a:p>
            <a:pPr lvl="1"/>
            <a:r>
              <a:rPr lang="en-US" altLang="ko-KR" dirty="0"/>
              <a:t>Recurrence site / Time to CNS recurrence</a:t>
            </a:r>
          </a:p>
          <a:p>
            <a:pPr marL="201168" lvl="1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9432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Cuff-off date : 2022.2 </a:t>
            </a:r>
          </a:p>
          <a:p>
            <a:r>
              <a:rPr lang="ko-KR" altLang="en-US" dirty="0"/>
              <a:t>* </a:t>
            </a:r>
            <a:r>
              <a:rPr lang="en-US" altLang="ko-KR" dirty="0"/>
              <a:t>Interim analysis : 2020.1</a:t>
            </a:r>
          </a:p>
          <a:p>
            <a:r>
              <a:rPr lang="en-US" altLang="ko-KR" dirty="0"/>
              <a:t>- Randomization : 682</a:t>
            </a:r>
          </a:p>
          <a:p>
            <a:pPr lvl="1"/>
            <a:r>
              <a:rPr lang="en-US" altLang="ko-KR" dirty="0"/>
              <a:t>Osimertinib : 339</a:t>
            </a:r>
          </a:p>
          <a:p>
            <a:pPr lvl="1"/>
            <a:r>
              <a:rPr lang="en-US" altLang="ko-KR" dirty="0"/>
              <a:t>Placebo : 343</a:t>
            </a:r>
          </a:p>
          <a:p>
            <a:pPr marL="201168" lvl="1" indent="0">
              <a:buNone/>
            </a:pPr>
            <a:r>
              <a:rPr lang="en-US" altLang="ko-KR" dirty="0"/>
              <a:t>* 2015.11 – 2019.2</a:t>
            </a:r>
          </a:p>
          <a:p>
            <a:r>
              <a:rPr lang="en-US" altLang="ko-KR" dirty="0"/>
              <a:t>- Duration of treatment</a:t>
            </a:r>
          </a:p>
          <a:p>
            <a:pPr lvl="1"/>
            <a:r>
              <a:rPr lang="en-US" altLang="ko-KR" dirty="0"/>
              <a:t>Osimertinib : 22.5 month</a:t>
            </a:r>
          </a:p>
          <a:p>
            <a:pPr lvl="1"/>
            <a:r>
              <a:rPr lang="en-US" altLang="ko-KR" dirty="0"/>
              <a:t>Placebo : 18.7 month</a:t>
            </a:r>
          </a:p>
          <a:p>
            <a:pPr marL="201168" lvl="1" indent="0">
              <a:buNone/>
            </a:pPr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xmlns="" id="{BEE1A48C-00FD-4BAC-ABF6-FABF31658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795" y="0"/>
            <a:ext cx="8046085" cy="602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1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ko-KR" sz="4000" dirty="0"/>
              <a:t>Baseline characteristics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Baseline characteristics</a:t>
            </a:r>
          </a:p>
          <a:p>
            <a:pPr marL="201168" lvl="1" indent="0">
              <a:buNone/>
            </a:pPr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lvl="2"/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71CD3535-45C4-4BE4-8F47-C1313F1AE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98" y="-38517"/>
            <a:ext cx="4794823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23472B45-EC46-4917-99C1-803C26E26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021" y="2875384"/>
            <a:ext cx="5598076" cy="394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8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Adjuvant Platinum-based chemotherapy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02DB011-6D25-41E1-8D95-B4C158A07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6277"/>
            <a:ext cx="12192000" cy="198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8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1395</TotalTime>
  <Words>1144</Words>
  <Application>Microsoft Office PowerPoint</Application>
  <PresentationFormat>와이드스크린</PresentationFormat>
  <Paragraphs>225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맑은 고딕</vt:lpstr>
      <vt:lpstr>Calibri</vt:lpstr>
      <vt:lpstr>Calibri Light</vt:lpstr>
      <vt:lpstr>추억</vt:lpstr>
      <vt:lpstr>PowerPoint 프레젠테이션</vt:lpstr>
      <vt:lpstr>Introduction</vt:lpstr>
      <vt:lpstr>Introduction</vt:lpstr>
      <vt:lpstr>Introduction</vt:lpstr>
      <vt:lpstr>Methods</vt:lpstr>
      <vt:lpstr>Methods</vt:lpstr>
      <vt:lpstr>Result</vt:lpstr>
      <vt:lpstr>Baseline characteristics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Result</vt:lpstr>
      <vt:lpstr>Discussion</vt:lpstr>
      <vt:lpstr>Discussion</vt:lpstr>
      <vt:lpstr>Discussion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Microsoft 계정</cp:lastModifiedBy>
  <cp:revision>105</cp:revision>
  <dcterms:created xsi:type="dcterms:W3CDTF">2020-05-31T11:56:56Z</dcterms:created>
  <dcterms:modified xsi:type="dcterms:W3CDTF">2021-10-04T22:52:04Z</dcterms:modified>
</cp:coreProperties>
</file>