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57" r:id="rId6"/>
    <p:sldId id="258" r:id="rId7"/>
    <p:sldId id="259" r:id="rId8"/>
    <p:sldId id="263" r:id="rId9"/>
    <p:sldId id="264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131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EAC5C-D1FC-4B5E-B4E9-F91D3CFD2906}" type="datetimeFigureOut">
              <a:rPr lang="ko-KR" altLang="en-US" smtClean="0"/>
              <a:pPr/>
              <a:t>2015-06-27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78527-807C-48B8-A0ED-CF788A6DB3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Pathology</a:t>
            </a:r>
          </a:p>
          <a:p>
            <a:r>
              <a:rPr lang="en-US" altLang="ko-KR" smtClean="0"/>
              <a:t>2015-06-18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06-13036</a:t>
            </a:r>
            <a:endParaRPr lang="ko-KR" altLang="en-US" dirty="0"/>
          </a:p>
        </p:txBody>
      </p:sp>
      <p:pic>
        <p:nvPicPr>
          <p:cNvPr id="4" name="내용 개체 틀 3" descr="06-13036 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836712"/>
            <a:ext cx="7848872" cy="590973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06-13036 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06-13036 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05-06508</a:t>
            </a:r>
            <a:endParaRPr lang="ko-KR" altLang="en-US" dirty="0"/>
          </a:p>
        </p:txBody>
      </p:sp>
      <p:pic>
        <p:nvPicPr>
          <p:cNvPr id="4" name="내용 개체 틀 3" descr="05-06508 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839826"/>
            <a:ext cx="7992888" cy="601817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05-06508 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05-06508 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r>
              <a:rPr lang="en-US" altLang="ko-KR" dirty="0" smtClean="0"/>
              <a:t>15-28350</a:t>
            </a:r>
            <a:endParaRPr lang="ko-KR" altLang="en-US" dirty="0"/>
          </a:p>
        </p:txBody>
      </p:sp>
      <p:pic>
        <p:nvPicPr>
          <p:cNvPr id="4" name="내용 개체 틀 3" descr="15-28350 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8064896" cy="607239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15-28350 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7</Words>
  <Application>Microsoft Office PowerPoint</Application>
  <PresentationFormat>화면 슬라이드 쇼(4:3)</PresentationFormat>
  <Paragraphs>6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VATS conference</vt:lpstr>
      <vt:lpstr>06-13036</vt:lpstr>
      <vt:lpstr>PowerPoint 프레젠테이션</vt:lpstr>
      <vt:lpstr>PowerPoint 프레젠테이션</vt:lpstr>
      <vt:lpstr>05-06508</vt:lpstr>
      <vt:lpstr>PowerPoint 프레젠테이션</vt:lpstr>
      <vt:lpstr>PowerPoint 프레젠테이션</vt:lpstr>
      <vt:lpstr>15-28350</vt:lpstr>
      <vt:lpstr>PowerPoint 프레젠테이션</vt:lpstr>
    </vt:vector>
  </TitlesOfParts>
  <Company>severance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VATS conference</dc:title>
  <dc:creator>shimhs</dc:creator>
  <cp:lastModifiedBy>DDung</cp:lastModifiedBy>
  <cp:revision>9</cp:revision>
  <dcterms:created xsi:type="dcterms:W3CDTF">2015-06-16T22:40:00Z</dcterms:created>
  <dcterms:modified xsi:type="dcterms:W3CDTF">2015-06-27T02:15:40Z</dcterms:modified>
</cp:coreProperties>
</file>