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58" r:id="rId4"/>
    <p:sldId id="257" r:id="rId5"/>
    <p:sldId id="256" r:id="rId6"/>
    <p:sldId id="263" r:id="rId7"/>
    <p:sldId id="262" r:id="rId8"/>
    <p:sldId id="265" r:id="rId9"/>
    <p:sldId id="266" r:id="rId10"/>
    <p:sldId id="264" r:id="rId11"/>
    <p:sldId id="260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638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7330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7964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748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472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3403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291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0425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131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1593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0593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740F6-80E0-4B22-B9E6-200036E22B5C}" type="datetimeFigureOut">
              <a:rPr lang="ko-KR" altLang="en-US" smtClean="0"/>
              <a:t>2014-10-16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1EC5D-55CA-4DB5-83ED-EEEA4A791A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6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최</a:t>
            </a:r>
            <a:r>
              <a:rPr lang="en-US" altLang="ko-KR" dirty="0" smtClean="0"/>
              <a:t>O</a:t>
            </a:r>
            <a:r>
              <a:rPr lang="ko-KR" altLang="en-US" dirty="0" smtClean="0"/>
              <a:t>원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672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 descr="C:\Users\SV53COXWDC001\Desktop\Image_3882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5142"/>
            <a:ext cx="9247922" cy="696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10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고</a:t>
            </a:r>
            <a:r>
              <a:rPr lang="en-US" altLang="ko-KR" dirty="0" smtClean="0"/>
              <a:t>O</a:t>
            </a:r>
            <a:r>
              <a:rPr lang="ko-KR" altLang="en-US" dirty="0" smtClean="0"/>
              <a:t>정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672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8" name="Picture 2" descr="C:\Users\SV53COXWDC001\Desktop\SS14-31168^2014_06_12_11_29_09^^^cop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1494831" y="-1123827"/>
            <a:ext cx="6187347" cy="911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12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1109232" y="-1007561"/>
            <a:ext cx="6889025" cy="8892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23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2290" name="Picture 2" descr="C:\Users\SV53COXWDC001\Desktop\Image_3886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32"/>
            <a:ext cx="9144000" cy="688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87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 descr="C:\Users\SV53COXWDC001\Desktop\SS14-20888^2014_04_15_09_47_34^^^cop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536" y="0"/>
            <a:ext cx="84158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12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Users\SV53COXWDC001\Desktop\Image_3880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732"/>
            <a:ext cx="9144000" cy="688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6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SV53COXWDC001\Desktop\Image_3879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0" y="0"/>
            <a:ext cx="9131970" cy="687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9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문</a:t>
            </a:r>
            <a:r>
              <a:rPr lang="en-US" altLang="ko-KR" dirty="0" smtClean="0"/>
              <a:t>O</a:t>
            </a:r>
            <a:r>
              <a:rPr lang="ko-KR" altLang="en-US" dirty="0"/>
              <a:t>영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22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 descr="C:\Users\SV53COXWDC001\Desktop\imag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63374" y="0"/>
            <a:ext cx="63769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51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 descr="C:\Users\SV53COXWDC001\Desktop\image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87624" y="0"/>
            <a:ext cx="67417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75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 descr="C:\Users\SV53COXWDC001\Desktop\Image_3883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592"/>
            <a:ext cx="9144000" cy="688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70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 descr="C:\Users\SV53COXWDC001\Desktop\Image_3881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8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46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9</Words>
  <Application>Microsoft Office PowerPoint</Application>
  <PresentationFormat>화면 슬라이드 쇼(4:3)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5" baseType="lpstr">
      <vt:lpstr>Office 테마</vt:lpstr>
      <vt:lpstr>최O원</vt:lpstr>
      <vt:lpstr>PowerPoint 프레젠테이션</vt:lpstr>
      <vt:lpstr>PowerPoint 프레젠테이션</vt:lpstr>
      <vt:lpstr>PowerPoint 프레젠테이션</vt:lpstr>
      <vt:lpstr>문O영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고O정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SV53COXWDC001</dc:creator>
  <cp:lastModifiedBy>yued4001</cp:lastModifiedBy>
  <cp:revision>8</cp:revision>
  <dcterms:created xsi:type="dcterms:W3CDTF">2014-10-14T06:35:21Z</dcterms:created>
  <dcterms:modified xsi:type="dcterms:W3CDTF">2014-10-15T23:14:43Z</dcterms:modified>
</cp:coreProperties>
</file>