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92" r:id="rId4"/>
    <p:sldId id="290" r:id="rId5"/>
    <p:sldId id="294" r:id="rId6"/>
    <p:sldId id="291" r:id="rId7"/>
    <p:sldId id="293" r:id="rId8"/>
    <p:sldId id="295" r:id="rId9"/>
    <p:sldId id="296" r:id="rId10"/>
    <p:sldId id="281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286" r:id="rId19"/>
    <p:sldId id="304" r:id="rId20"/>
    <p:sldId id="306" r:id="rId21"/>
    <p:sldId id="307" r:id="rId22"/>
    <p:sldId id="305" r:id="rId23"/>
    <p:sldId id="308" r:id="rId24"/>
    <p:sldId id="309" r:id="rId25"/>
    <p:sldId id="310" r:id="rId26"/>
    <p:sldId id="312" r:id="rId27"/>
    <p:sldId id="311" r:id="rId28"/>
    <p:sldId id="313" r:id="rId29"/>
    <p:sldId id="314" r:id="rId30"/>
    <p:sldId id="315" r:id="rId31"/>
    <p:sldId id="316" r:id="rId32"/>
    <p:sldId id="317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22" d="100"/>
          <a:sy n="122" d="100"/>
        </p:scale>
        <p:origin x="-1308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26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829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051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64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1674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5971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970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17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206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068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11B6B-DF19-422F-919C-F76CF27DF48D}" type="datetimeFigureOut">
              <a:rPr lang="ko-KR" altLang="en-US" smtClean="0"/>
              <a:t>2016-09-30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E89D1-6E40-4F4F-B54C-500B1DC60DA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0392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 smtClean="0"/>
              <a:t>VATS conference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b="1" dirty="0" smtClean="0"/>
              <a:t>2016-09-29</a:t>
            </a:r>
          </a:p>
          <a:p>
            <a:r>
              <a:rPr lang="en-US" altLang="ko-KR" b="1" dirty="0" smtClean="0"/>
              <a:t>Department of Pathology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7366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2523761 </a:t>
            </a:r>
            <a:r>
              <a:rPr lang="ko-KR" altLang="ko-KR" b="1" dirty="0" smtClean="0"/>
              <a:t>김</a:t>
            </a:r>
            <a:r>
              <a:rPr lang="en-US" altLang="ko-KR" b="1" dirty="0" smtClean="0"/>
              <a:t>O</a:t>
            </a:r>
            <a:r>
              <a:rPr lang="ko-KR" altLang="ko-KR" b="1" dirty="0" err="1" smtClean="0"/>
              <a:t>숙</a:t>
            </a:r>
            <a:r>
              <a:rPr lang="en-US" altLang="ko-KR" b="1" dirty="0" smtClean="0"/>
              <a:t> </a:t>
            </a:r>
            <a:r>
              <a:rPr lang="en-US" altLang="ko-KR" b="1" dirty="0"/>
              <a:t>F/66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SS16-34153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960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" y="0"/>
            <a:ext cx="9143636" cy="6884621"/>
          </a:xfrm>
        </p:spPr>
      </p:pic>
    </p:spTree>
    <p:extLst>
      <p:ext uri="{BB962C8B-B14F-4D97-AF65-F5344CB8AC3E}">
        <p14:creationId xmlns:p14="http://schemas.microsoft.com/office/powerpoint/2010/main" val="2097065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611300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943319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784332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593454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42" y="0"/>
            <a:ext cx="9161341" cy="6897952"/>
          </a:xfrm>
        </p:spPr>
      </p:pic>
    </p:spTree>
    <p:extLst>
      <p:ext uri="{BB962C8B-B14F-4D97-AF65-F5344CB8AC3E}">
        <p14:creationId xmlns:p14="http://schemas.microsoft.com/office/powerpoint/2010/main" val="4086239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" y="-3586"/>
            <a:ext cx="9134646" cy="6877852"/>
          </a:xfrm>
        </p:spPr>
      </p:pic>
    </p:spTree>
    <p:extLst>
      <p:ext uri="{BB962C8B-B14F-4D97-AF65-F5344CB8AC3E}">
        <p14:creationId xmlns:p14="http://schemas.microsoft.com/office/powerpoint/2010/main" val="1469925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2527820 </a:t>
            </a:r>
            <a:r>
              <a:rPr lang="ko-KR" altLang="ko-KR" b="1" dirty="0" smtClean="0"/>
              <a:t>황</a:t>
            </a:r>
            <a:r>
              <a:rPr lang="en-US" altLang="ko-KR" b="1" dirty="0" smtClean="0"/>
              <a:t>O</a:t>
            </a:r>
            <a:r>
              <a:rPr lang="ko-KR" altLang="ko-KR" b="1" dirty="0" smtClean="0"/>
              <a:t>옥</a:t>
            </a:r>
            <a:r>
              <a:rPr lang="en-US" altLang="ko-KR" b="1" dirty="0" smtClean="0"/>
              <a:t> </a:t>
            </a:r>
            <a:r>
              <a:rPr lang="en-US" altLang="ko-KR" b="1" dirty="0"/>
              <a:t>F/61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SS14-04802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938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720688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7943403 </a:t>
            </a:r>
            <a:r>
              <a:rPr lang="ko-KR" altLang="ko-KR" b="1" dirty="0" smtClean="0"/>
              <a:t>백</a:t>
            </a:r>
            <a:r>
              <a:rPr lang="en-US" altLang="ko-KR" b="1" dirty="0" smtClean="0"/>
              <a:t>O</a:t>
            </a:r>
            <a:r>
              <a:rPr lang="ko-KR" altLang="ko-KR" b="1" dirty="0" smtClean="0"/>
              <a:t>진</a:t>
            </a:r>
            <a:r>
              <a:rPr lang="en-US" altLang="ko-KR" b="1" dirty="0"/>
              <a:t> M/47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SS16-43734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574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985932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820748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041277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121997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8" y="0"/>
            <a:ext cx="9146997" cy="6887151"/>
          </a:xfrm>
        </p:spPr>
      </p:pic>
    </p:spTree>
    <p:extLst>
      <p:ext uri="{BB962C8B-B14F-4D97-AF65-F5344CB8AC3E}">
        <p14:creationId xmlns:p14="http://schemas.microsoft.com/office/powerpoint/2010/main" val="27268904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46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02929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 smtClean="0"/>
              <a:t>3022372 </a:t>
            </a:r>
            <a:r>
              <a:rPr lang="ko-KR" altLang="en-US" b="1" dirty="0" smtClean="0"/>
              <a:t>이</a:t>
            </a:r>
            <a:r>
              <a:rPr lang="en-US" altLang="ko-KR" b="1" dirty="0" smtClean="0"/>
              <a:t>O</a:t>
            </a:r>
            <a:r>
              <a:rPr lang="ko-KR" altLang="en-US" b="1" dirty="0" smtClean="0"/>
              <a:t>원 </a:t>
            </a:r>
            <a:r>
              <a:rPr lang="en-US" altLang="ko-KR" b="1" dirty="0" smtClean="0"/>
              <a:t>55/M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SS16-54385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17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033858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289403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850524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5019616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  <p:extLst>
      <p:ext uri="{BB962C8B-B14F-4D97-AF65-F5344CB8AC3E}">
        <p14:creationId xmlns:p14="http://schemas.microsoft.com/office/powerpoint/2010/main" val="6326115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5539713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150243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1140480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993788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" y="0"/>
            <a:ext cx="9135737" cy="6878673"/>
          </a:xfrm>
        </p:spPr>
      </p:pic>
    </p:spTree>
    <p:extLst>
      <p:ext uri="{BB962C8B-B14F-4D97-AF65-F5344CB8AC3E}">
        <p14:creationId xmlns:p14="http://schemas.microsoft.com/office/powerpoint/2010/main" val="2717513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396017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" y="0"/>
            <a:ext cx="9139912" cy="6881817"/>
          </a:xfrm>
        </p:spPr>
      </p:pic>
    </p:spTree>
    <p:extLst>
      <p:ext uri="{BB962C8B-B14F-4D97-AF65-F5344CB8AC3E}">
        <p14:creationId xmlns:p14="http://schemas.microsoft.com/office/powerpoint/2010/main" val="2026685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842496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22</Words>
  <Application>Microsoft Office PowerPoint</Application>
  <PresentationFormat>화면 슬라이드 쇼(4:3)</PresentationFormat>
  <Paragraphs>11</Paragraphs>
  <Slides>32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3" baseType="lpstr">
      <vt:lpstr>Office 테마</vt:lpstr>
      <vt:lpstr>VATS conference</vt:lpstr>
      <vt:lpstr>7943403 백O진 M/47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2523761 김O숙 F/66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2527820 황O옥 F/61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3022372 이O원 55/M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VATS conference</dc:title>
  <dc:creator>shimhs</dc:creator>
  <cp:lastModifiedBy>SV34BO4WDS014</cp:lastModifiedBy>
  <cp:revision>10</cp:revision>
  <dcterms:created xsi:type="dcterms:W3CDTF">2016-06-22T09:15:37Z</dcterms:created>
  <dcterms:modified xsi:type="dcterms:W3CDTF">2016-09-30T07:24:16Z</dcterms:modified>
</cp:coreProperties>
</file>