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96" r:id="rId23"/>
    <p:sldId id="294" r:id="rId24"/>
    <p:sldId id="277" r:id="rId25"/>
    <p:sldId id="278" r:id="rId26"/>
    <p:sldId id="279" r:id="rId27"/>
    <p:sldId id="280" r:id="rId28"/>
    <p:sldId id="281" r:id="rId29"/>
    <p:sldId id="305" r:id="rId30"/>
    <p:sldId id="282" r:id="rId31"/>
    <p:sldId id="285" r:id="rId32"/>
    <p:sldId id="286" r:id="rId33"/>
    <p:sldId id="297" r:id="rId34"/>
    <p:sldId id="298" r:id="rId35"/>
    <p:sldId id="300" r:id="rId36"/>
    <p:sldId id="301" r:id="rId37"/>
    <p:sldId id="302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844" autoAdjust="0"/>
    <p:restoredTop sz="94660"/>
  </p:normalViewPr>
  <p:slideViewPr>
    <p:cSldViewPr>
      <p:cViewPr varScale="1">
        <p:scale>
          <a:sx n="110" d="100"/>
          <a:sy n="110" d="100"/>
        </p:scale>
        <p:origin x="-21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527E8-CB37-4053-A839-8558C908B0C3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5FE8B-E010-4EC6-A9FA-8EBB331C6C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Stereotactic ablative radiotherapy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5FE8B-E010-4EC6-A9FA-8EBB331C6CBE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C6B55-9F9A-478E-B70E-DBACF9FF5C71}" type="datetimeFigureOut">
              <a:rPr lang="ko-KR" altLang="en-US" smtClean="0"/>
              <a:pPr/>
              <a:t>2013-04-03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D9C43-5C2C-46F4-98B0-4B4B0C76C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9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928670"/>
            <a:ext cx="5253052" cy="547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53450" y="6496050"/>
            <a:ext cx="5905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21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2428860" y="2143116"/>
            <a:ext cx="1714512" cy="3571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1406" y="5786454"/>
            <a:ext cx="5715040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3900" y="6429375"/>
            <a:ext cx="8001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1785926"/>
            <a:ext cx="1357322" cy="27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곱셈 기호 7"/>
          <p:cNvSpPr/>
          <p:nvPr/>
        </p:nvSpPr>
        <p:spPr>
          <a:xfrm>
            <a:off x="1357290" y="1643050"/>
            <a:ext cx="571504" cy="500066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00090"/>
            <a:ext cx="9144000" cy="554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0" y="5572140"/>
            <a:ext cx="3929058" cy="2857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500562" y="1857364"/>
            <a:ext cx="357190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7179471" y="5400956"/>
            <a:ext cx="1821685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1643042" y="2071678"/>
            <a:ext cx="6500858" cy="1588"/>
          </a:xfrm>
          <a:prstGeom prst="line">
            <a:avLst/>
          </a:prstGeom>
          <a:ln w="22225" cmpd="sng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571604" y="3286124"/>
            <a:ext cx="6572296" cy="1588"/>
          </a:xfrm>
          <a:prstGeom prst="line">
            <a:avLst/>
          </a:prstGeom>
          <a:ln w="22225" cmpd="sng"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24850" y="6400800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457300" y="5857892"/>
            <a:ext cx="714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Added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9144000" cy="456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5325" y="6448425"/>
            <a:ext cx="8286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764" y="6000768"/>
            <a:ext cx="8572528" cy="44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9144000" cy="548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4500562" y="6072206"/>
            <a:ext cx="3571900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7225" y="6457950"/>
            <a:ext cx="866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8001024" y="4463636"/>
            <a:ext cx="142876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7"/>
            <a:ext cx="9144000" cy="475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62950" y="6448425"/>
            <a:ext cx="781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6072205"/>
            <a:ext cx="8501122" cy="468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3425" y="6438900"/>
            <a:ext cx="7905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1214422"/>
            <a:ext cx="914400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857232"/>
            <a:ext cx="16478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직사각형 7"/>
          <p:cNvSpPr/>
          <p:nvPr/>
        </p:nvSpPr>
        <p:spPr>
          <a:xfrm>
            <a:off x="5492068" y="3169126"/>
            <a:ext cx="642942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832014"/>
            <a:ext cx="8358214" cy="84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52500"/>
            <a:ext cx="9144000" cy="396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51756" y="3348936"/>
            <a:ext cx="1643042" cy="10801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57884" y="2428868"/>
            <a:ext cx="1214446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4375" y="6410325"/>
            <a:ext cx="8096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756" y="5072074"/>
            <a:ext cx="9001156" cy="148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57290" y="4429132"/>
            <a:ext cx="714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Added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9144000" cy="468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929330"/>
            <a:ext cx="8572560" cy="72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48650" y="6403133"/>
            <a:ext cx="895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51756" y="3857628"/>
            <a:ext cx="948344" cy="4286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85720" y="4286256"/>
            <a:ext cx="660816" cy="24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Added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9144000" cy="40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3857628"/>
            <a:ext cx="2357422" cy="41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5840632" y="3429000"/>
            <a:ext cx="714380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곱셈 기호 6"/>
          <p:cNvSpPr/>
          <p:nvPr/>
        </p:nvSpPr>
        <p:spPr>
          <a:xfrm>
            <a:off x="8143900" y="3786190"/>
            <a:ext cx="571504" cy="500066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29600" y="6400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5572140"/>
            <a:ext cx="8501090" cy="79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564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572272"/>
            <a:ext cx="42386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0647" y="3643314"/>
            <a:ext cx="4493353" cy="252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42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2428868"/>
            <a:ext cx="1129493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곱셈 기호 4"/>
          <p:cNvSpPr/>
          <p:nvPr/>
        </p:nvSpPr>
        <p:spPr>
          <a:xfrm>
            <a:off x="7929586" y="2285992"/>
            <a:ext cx="571504" cy="500066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143636" y="2017492"/>
            <a:ext cx="651568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43636" y="2618444"/>
            <a:ext cx="657326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0550" y="6381750"/>
            <a:ext cx="933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49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965992" y="6160896"/>
            <a:ext cx="371574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840500" y="3903188"/>
            <a:ext cx="214314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7700" y="6438900"/>
            <a:ext cx="8763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08" y="1571612"/>
            <a:ext cx="9001156" cy="368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0075" y="6343650"/>
            <a:ext cx="9239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4422"/>
            <a:ext cx="9144000" cy="499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4929190" y="2285992"/>
            <a:ext cx="500066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7225" y="6372225"/>
            <a:ext cx="8667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6364154"/>
            <a:ext cx="3643306" cy="44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000108"/>
            <a:ext cx="9061347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142844" y="5429264"/>
            <a:ext cx="3857652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357686" y="3929066"/>
            <a:ext cx="2714644" cy="5715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8175" y="6372225"/>
            <a:ext cx="885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69"/>
            <a:ext cx="9144000" cy="54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2108604" y="2168994"/>
            <a:ext cx="785818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7700" y="6467475"/>
            <a:ext cx="8763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965728" y="2342608"/>
            <a:ext cx="1214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Non-</a:t>
            </a:r>
            <a:r>
              <a:rPr lang="en-US" altLang="ko-KR" sz="1000" b="1" dirty="0" err="1" smtClean="0">
                <a:solidFill>
                  <a:srgbClr val="FF0000"/>
                </a:solidFill>
              </a:rPr>
              <a:t>squamous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928670"/>
            <a:ext cx="9143999" cy="552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4504" y="6109140"/>
            <a:ext cx="7858148" cy="3571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143768" y="1214422"/>
            <a:ext cx="1643074" cy="257176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2925" y="6391275"/>
            <a:ext cx="9810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4089186" y="2071678"/>
            <a:ext cx="357190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097812" y="3491812"/>
            <a:ext cx="357190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16966" y="4857760"/>
            <a:ext cx="3857652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688734" y="4392198"/>
            <a:ext cx="214314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46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0075" y="6457950"/>
            <a:ext cx="92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09957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5325" y="6524625"/>
            <a:ext cx="8286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564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572272"/>
            <a:ext cx="42386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0647" y="3643314"/>
            <a:ext cx="4493353" cy="252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362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직사각형 8"/>
          <p:cNvSpPr/>
          <p:nvPr/>
        </p:nvSpPr>
        <p:spPr>
          <a:xfrm>
            <a:off x="25878" y="4457440"/>
            <a:ext cx="8786842" cy="4286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1090" y="6513024"/>
            <a:ext cx="642910" cy="34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4948880"/>
            <a:ext cx="251968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786710" y="492919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928670"/>
            <a:ext cx="9144001" cy="495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8650" y="6343650"/>
            <a:ext cx="8953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4106438" y="1848738"/>
            <a:ext cx="1071570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2071678"/>
            <a:ext cx="1214445" cy="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4500570"/>
            <a:ext cx="4286280" cy="1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직사각형 8"/>
          <p:cNvSpPr/>
          <p:nvPr/>
        </p:nvSpPr>
        <p:spPr>
          <a:xfrm>
            <a:off x="71406" y="4117502"/>
            <a:ext cx="8929750" cy="3571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곱셈 기호 10"/>
          <p:cNvSpPr/>
          <p:nvPr/>
        </p:nvSpPr>
        <p:spPr>
          <a:xfrm>
            <a:off x="5572132" y="4500570"/>
            <a:ext cx="214314" cy="214314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857232"/>
            <a:ext cx="912620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9600" y="6324600"/>
            <a:ext cx="91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2857424" y="857232"/>
            <a:ext cx="3143336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000760" y="928670"/>
            <a:ext cx="2000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Extensive revision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928670"/>
            <a:ext cx="912365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5325" y="6372225"/>
            <a:ext cx="8286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908719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3425" y="6381750"/>
            <a:ext cx="790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142844" y="1588864"/>
            <a:ext cx="6357982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42844" y="2677686"/>
            <a:ext cx="7358114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500826" y="142873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0958" y="257174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904614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4375" y="6362700"/>
            <a:ext cx="8096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2643174" y="1785926"/>
            <a:ext cx="3643338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215074" y="185736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2844" y="4671754"/>
            <a:ext cx="8429684" cy="3116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501090" y="464344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419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50" y="6315075"/>
            <a:ext cx="8572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51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96275" y="6362700"/>
            <a:ext cx="847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366838"/>
            <a:ext cx="9144000" cy="332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7225" y="6457950"/>
            <a:ext cx="866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2168986" y="2803310"/>
            <a:ext cx="1500198" cy="1428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85860"/>
            <a:ext cx="9144000" cy="427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0100" y="6505575"/>
            <a:ext cx="7239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786454"/>
            <a:ext cx="8858280" cy="79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8466586" y="6431802"/>
            <a:ext cx="617032" cy="4003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858016" y="639633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rgbClr val="FF0000"/>
                </a:solidFill>
              </a:rPr>
              <a:t>New section 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9144000" cy="547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67725" y="6524625"/>
            <a:ext cx="6762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8501090" y="6431802"/>
            <a:ext cx="617032" cy="4003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892520" y="639633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rgbClr val="FF0000"/>
                </a:solidFill>
              </a:rPr>
              <a:t>New section 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9144000" cy="498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052120" y="1113582"/>
            <a:ext cx="2928958" cy="2857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24850" y="6381750"/>
            <a:ext cx="819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8371700" y="6431802"/>
            <a:ext cx="720544" cy="4003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814886" y="639633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rgbClr val="FF0000"/>
                </a:solidFill>
              </a:rPr>
              <a:t>New section 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911262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052120" y="828924"/>
            <a:ext cx="2928958" cy="2857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3900" y="6324600"/>
            <a:ext cx="8001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8371700" y="6431802"/>
            <a:ext cx="720544" cy="4003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814886" y="639633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rgbClr val="FF0000"/>
                </a:solidFill>
              </a:rPr>
              <a:t>New section 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52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1417672" y="3954944"/>
            <a:ext cx="1785950" cy="5000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929058" y="3357562"/>
            <a:ext cx="1571636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5500702"/>
            <a:ext cx="1628777" cy="24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곱셈 기호 11"/>
          <p:cNvSpPr/>
          <p:nvPr/>
        </p:nvSpPr>
        <p:spPr>
          <a:xfrm>
            <a:off x="6357950" y="5357826"/>
            <a:ext cx="571504" cy="500066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8975" y="1428736"/>
            <a:ext cx="5915025" cy="31623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직사각형 12"/>
          <p:cNvSpPr/>
          <p:nvPr/>
        </p:nvSpPr>
        <p:spPr>
          <a:xfrm>
            <a:off x="1365916" y="4760444"/>
            <a:ext cx="1277258" cy="2143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05800" y="6419850"/>
            <a:ext cx="8382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8239"/>
            <a:ext cx="9144000" cy="54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96300" y="6429375"/>
            <a:ext cx="647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27</Words>
  <Application>Microsoft Office PowerPoint</Application>
  <PresentationFormat>화면 슬라이드 쇼(4:3)</PresentationFormat>
  <Paragraphs>16</Paragraphs>
  <Slides>37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3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saepyul</dc:creator>
  <cp:lastModifiedBy>saepyul</cp:lastModifiedBy>
  <cp:revision>71</cp:revision>
  <dcterms:created xsi:type="dcterms:W3CDTF">2013-03-29T00:50:49Z</dcterms:created>
  <dcterms:modified xsi:type="dcterms:W3CDTF">2013-04-03T05:18:35Z</dcterms:modified>
</cp:coreProperties>
</file>