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7"/>
  </p:notesMasterIdLst>
  <p:handoutMasterIdLst>
    <p:handoutMasterId r:id="rId28"/>
  </p:handoutMasterIdLst>
  <p:sldIdLst>
    <p:sldId id="308" r:id="rId2"/>
    <p:sldId id="297" r:id="rId3"/>
    <p:sldId id="310" r:id="rId4"/>
    <p:sldId id="314" r:id="rId5"/>
    <p:sldId id="272" r:id="rId6"/>
    <p:sldId id="280" r:id="rId7"/>
    <p:sldId id="278" r:id="rId8"/>
    <p:sldId id="288" r:id="rId9"/>
    <p:sldId id="316" r:id="rId10"/>
    <p:sldId id="313" r:id="rId11"/>
    <p:sldId id="311" r:id="rId12"/>
    <p:sldId id="287" r:id="rId13"/>
    <p:sldId id="319" r:id="rId14"/>
    <p:sldId id="317" r:id="rId15"/>
    <p:sldId id="293" r:id="rId16"/>
    <p:sldId id="318" r:id="rId17"/>
    <p:sldId id="328" r:id="rId18"/>
    <p:sldId id="320" r:id="rId19"/>
    <p:sldId id="321" r:id="rId20"/>
    <p:sldId id="322" r:id="rId21"/>
    <p:sldId id="323" r:id="rId22"/>
    <p:sldId id="324" r:id="rId23"/>
    <p:sldId id="315" r:id="rId24"/>
    <p:sldId id="326" r:id="rId25"/>
    <p:sldId id="325" r:id="rId26"/>
  </p:sldIdLst>
  <p:sldSz cx="9144000" cy="6858000" type="screen4x3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60D5D39F-0397-4977-B6F3-F0356D5D8229}">
          <p14:sldIdLst>
            <p14:sldId id="308"/>
            <p14:sldId id="297"/>
            <p14:sldId id="310"/>
            <p14:sldId id="314"/>
            <p14:sldId id="272"/>
            <p14:sldId id="280"/>
            <p14:sldId id="278"/>
            <p14:sldId id="288"/>
            <p14:sldId id="316"/>
            <p14:sldId id="313"/>
            <p14:sldId id="311"/>
            <p14:sldId id="287"/>
            <p14:sldId id="319"/>
            <p14:sldId id="317"/>
            <p14:sldId id="293"/>
            <p14:sldId id="318"/>
            <p14:sldId id="328"/>
            <p14:sldId id="320"/>
            <p14:sldId id="321"/>
            <p14:sldId id="322"/>
            <p14:sldId id="323"/>
            <p14:sldId id="324"/>
            <p14:sldId id="315"/>
            <p14:sldId id="326"/>
            <p14:sldId id="32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6F20"/>
    <a:srgbClr val="CBBB41"/>
    <a:srgbClr val="FFFFFF"/>
    <a:srgbClr val="F2DB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55A99A-FF0B-475B-8B6F-6ACB4B138FE6}" v="219" dt="2018-11-28T12:06:37.656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35" autoAdjust="0"/>
    <p:restoredTop sz="91926" autoAdjust="0"/>
  </p:normalViewPr>
  <p:slideViewPr>
    <p:cSldViewPr>
      <p:cViewPr varScale="1">
        <p:scale>
          <a:sx n="92" d="100"/>
          <a:sy n="92" d="100"/>
        </p:scale>
        <p:origin x="1539" y="6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2"/>
      </p:cViewPr>
      <p:guideLst>
        <p:guide orient="horz" pos="2880"/>
        <p:guide pos="2160"/>
        <p:guide orient="horz"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문 성우" userId="ae25129fa13310e8" providerId="LiveId" clId="{1755A99A-FF0B-475B-8B6F-6ACB4B138FE6}"/>
    <pc:docChg chg="undo redo custSel mod addSld delSld modSld sldOrd modMainMaster modSection">
      <pc:chgData name="문 성우" userId="ae25129fa13310e8" providerId="LiveId" clId="{1755A99A-FF0B-475B-8B6F-6ACB4B138FE6}" dt="2018-11-28T12:07:40.045" v="3627" actId="20577"/>
      <pc:docMkLst>
        <pc:docMk/>
      </pc:docMkLst>
      <pc:sldChg chg="modSp del">
        <pc:chgData name="문 성우" userId="ae25129fa13310e8" providerId="LiveId" clId="{1755A99A-FF0B-475B-8B6F-6ACB4B138FE6}" dt="2018-11-27T12:57:05.943" v="862" actId="2696"/>
        <pc:sldMkLst>
          <pc:docMk/>
          <pc:sldMk cId="586633079" sldId="268"/>
        </pc:sldMkLst>
        <pc:spChg chg="mod">
          <ac:chgData name="문 성우" userId="ae25129fa13310e8" providerId="LiveId" clId="{1755A99A-FF0B-475B-8B6F-6ACB4B138FE6}" dt="2018-11-27T12:23:15.013" v="316" actId="6549"/>
          <ac:spMkLst>
            <pc:docMk/>
            <pc:sldMk cId="586633079" sldId="268"/>
            <ac:spMk id="2" creationId="{A670EE76-3832-4A07-9AE4-098CE58B1824}"/>
          </ac:spMkLst>
        </pc:spChg>
        <pc:spChg chg="mod">
          <ac:chgData name="문 성우" userId="ae25129fa13310e8" providerId="LiveId" clId="{1755A99A-FF0B-475B-8B6F-6ACB4B138FE6}" dt="2018-11-27T12:23:22.260" v="317" actId="207"/>
          <ac:spMkLst>
            <pc:docMk/>
            <pc:sldMk cId="586633079" sldId="268"/>
            <ac:spMk id="3" creationId="{A60E3692-D235-4318-846B-0A638036CA51}"/>
          </ac:spMkLst>
        </pc:spChg>
      </pc:sldChg>
      <pc:sldChg chg="addSp delSp modSp mod setBg setClrOvrMap delDesignElem modNotesTx">
        <pc:chgData name="문 성우" userId="ae25129fa13310e8" providerId="LiveId" clId="{1755A99A-FF0B-475B-8B6F-6ACB4B138FE6}" dt="2018-11-28T12:06:37.656" v="3602"/>
        <pc:sldMkLst>
          <pc:docMk/>
          <pc:sldMk cId="3986359712" sldId="272"/>
        </pc:sldMkLst>
        <pc:spChg chg="mod">
          <ac:chgData name="문 성우" userId="ae25129fa13310e8" providerId="LiveId" clId="{1755A99A-FF0B-475B-8B6F-6ACB4B138FE6}" dt="2018-11-28T12:04:57.196" v="3580" actId="26606"/>
          <ac:spMkLst>
            <pc:docMk/>
            <pc:sldMk cId="3986359712" sldId="272"/>
            <ac:spMk id="2" creationId="{00000000-0000-0000-0000-000000000000}"/>
          </ac:spMkLst>
        </pc:spChg>
        <pc:spChg chg="mod">
          <ac:chgData name="문 성우" userId="ae25129fa13310e8" providerId="LiveId" clId="{1755A99A-FF0B-475B-8B6F-6ACB4B138FE6}" dt="2018-11-28T12:04:57.196" v="3580" actId="26606"/>
          <ac:spMkLst>
            <pc:docMk/>
            <pc:sldMk cId="3986359712" sldId="272"/>
            <ac:spMk id="3" creationId="{00000000-0000-0000-0000-000000000000}"/>
          </ac:spMkLst>
        </pc:spChg>
        <pc:spChg chg="del">
          <ac:chgData name="문 성우" userId="ae25129fa13310e8" providerId="LiveId" clId="{1755A99A-FF0B-475B-8B6F-6ACB4B138FE6}" dt="2018-11-27T11:55:18.752" v="98" actId="478"/>
          <ac:spMkLst>
            <pc:docMk/>
            <pc:sldMk cId="3986359712" sldId="272"/>
            <ac:spMk id="4" creationId="{00000000-0000-0000-0000-000000000000}"/>
          </ac:spMkLst>
        </pc:spChg>
        <pc:spChg chg="add del">
          <ac:chgData name="문 성우" userId="ae25129fa13310e8" providerId="LiveId" clId="{1755A99A-FF0B-475B-8B6F-6ACB4B138FE6}" dt="2018-11-28T12:06:37.656" v="3602"/>
          <ac:spMkLst>
            <pc:docMk/>
            <pc:sldMk cId="3986359712" sldId="272"/>
            <ac:spMk id="8" creationId="{3A4F209C-C20E-4FA7-B241-1EF4F8D193B2}"/>
          </ac:spMkLst>
        </pc:spChg>
        <pc:spChg chg="add del">
          <ac:chgData name="문 성우" userId="ae25129fa13310e8" providerId="LiveId" clId="{1755A99A-FF0B-475B-8B6F-6ACB4B138FE6}" dt="2018-11-28T12:06:37.656" v="3602"/>
          <ac:spMkLst>
            <pc:docMk/>
            <pc:sldMk cId="3986359712" sldId="272"/>
            <ac:spMk id="10" creationId="{E4564234-45B0-4ED8-A9E2-199C00173276}"/>
          </ac:spMkLst>
        </pc:spChg>
      </pc:sldChg>
      <pc:sldChg chg="del">
        <pc:chgData name="문 성우" userId="ae25129fa13310e8" providerId="LiveId" clId="{1755A99A-FF0B-475B-8B6F-6ACB4B138FE6}" dt="2018-11-27T12:25:33.854" v="319" actId="2696"/>
        <pc:sldMkLst>
          <pc:docMk/>
          <pc:sldMk cId="2849445450" sldId="274"/>
        </pc:sldMkLst>
      </pc:sldChg>
      <pc:sldChg chg="del">
        <pc:chgData name="문 성우" userId="ae25129fa13310e8" providerId="LiveId" clId="{1755A99A-FF0B-475B-8B6F-6ACB4B138FE6}" dt="2018-11-27T12:23:09.840" v="315" actId="2696"/>
        <pc:sldMkLst>
          <pc:docMk/>
          <pc:sldMk cId="1191658797" sldId="277"/>
        </pc:sldMkLst>
      </pc:sldChg>
      <pc:sldChg chg="modSp">
        <pc:chgData name="문 성우" userId="ae25129fa13310e8" providerId="LiveId" clId="{1755A99A-FF0B-475B-8B6F-6ACB4B138FE6}" dt="2018-11-28T11:58:51.506" v="3526" actId="27636"/>
        <pc:sldMkLst>
          <pc:docMk/>
          <pc:sldMk cId="835914411" sldId="278"/>
        </pc:sldMkLst>
        <pc:spChg chg="mod">
          <ac:chgData name="문 성우" userId="ae25129fa13310e8" providerId="LiveId" clId="{1755A99A-FF0B-475B-8B6F-6ACB4B138FE6}" dt="2018-11-28T11:58:51.506" v="3526" actId="27636"/>
          <ac:spMkLst>
            <pc:docMk/>
            <pc:sldMk cId="835914411" sldId="278"/>
            <ac:spMk id="3" creationId="{00000000-0000-0000-0000-000000000000}"/>
          </ac:spMkLst>
        </pc:spChg>
        <pc:spChg chg="mod">
          <ac:chgData name="문 성우" userId="ae25129fa13310e8" providerId="LiveId" clId="{1755A99A-FF0B-475B-8B6F-6ACB4B138FE6}" dt="2018-11-27T13:53:06.236" v="984" actId="207"/>
          <ac:spMkLst>
            <pc:docMk/>
            <pc:sldMk cId="835914411" sldId="278"/>
            <ac:spMk id="4" creationId="{00000000-0000-0000-0000-000000000000}"/>
          </ac:spMkLst>
        </pc:spChg>
      </pc:sldChg>
      <pc:sldChg chg="addSp delSp modSp mod ord setBg setClrOvrMap delDesignElem">
        <pc:chgData name="문 성우" userId="ae25129fa13310e8" providerId="LiveId" clId="{1755A99A-FF0B-475B-8B6F-6ACB4B138FE6}" dt="2018-11-28T12:06:37.656" v="3602"/>
        <pc:sldMkLst>
          <pc:docMk/>
          <pc:sldMk cId="554479366" sldId="280"/>
        </pc:sldMkLst>
        <pc:spChg chg="mod">
          <ac:chgData name="문 성우" userId="ae25129fa13310e8" providerId="LiveId" clId="{1755A99A-FF0B-475B-8B6F-6ACB4B138FE6}" dt="2018-11-28T12:05:05.027" v="3581" actId="26606"/>
          <ac:spMkLst>
            <pc:docMk/>
            <pc:sldMk cId="554479366" sldId="280"/>
            <ac:spMk id="2" creationId="{00000000-0000-0000-0000-000000000000}"/>
          </ac:spMkLst>
        </pc:spChg>
        <pc:spChg chg="add del">
          <ac:chgData name="문 성우" userId="ae25129fa13310e8" providerId="LiveId" clId="{1755A99A-FF0B-475B-8B6F-6ACB4B138FE6}" dt="2018-11-28T12:06:37.656" v="3602"/>
          <ac:spMkLst>
            <pc:docMk/>
            <pc:sldMk cId="554479366" sldId="280"/>
            <ac:spMk id="6" creationId="{95724071-AC7B-4A67-934B-CD7F90745802}"/>
          </ac:spMkLst>
        </pc:spChg>
        <pc:spChg chg="add del">
          <ac:chgData name="문 성우" userId="ae25129fa13310e8" providerId="LiveId" clId="{1755A99A-FF0B-475B-8B6F-6ACB4B138FE6}" dt="2018-11-28T12:03:38.468" v="3568"/>
          <ac:spMkLst>
            <pc:docMk/>
            <pc:sldMk cId="554479366" sldId="280"/>
            <ac:spMk id="9" creationId="{A4AC5506-6312-4701-8D3C-40187889A947}"/>
          </ac:spMkLst>
        </pc:spChg>
        <pc:graphicFrameChg chg="add mod modGraphic">
          <ac:chgData name="문 성우" userId="ae25129fa13310e8" providerId="LiveId" clId="{1755A99A-FF0B-475B-8B6F-6ACB4B138FE6}" dt="2018-11-28T12:06:09.727" v="3595" actId="1076"/>
          <ac:graphicFrameMkLst>
            <pc:docMk/>
            <pc:sldMk cId="554479366" sldId="280"/>
            <ac:graphicFrameMk id="4" creationId="{00000000-0000-0000-0000-000000000000}"/>
          </ac:graphicFrameMkLst>
        </pc:graphicFrameChg>
      </pc:sldChg>
      <pc:sldChg chg="del">
        <pc:chgData name="문 성우" userId="ae25129fa13310e8" providerId="LiveId" clId="{1755A99A-FF0B-475B-8B6F-6ACB4B138FE6}" dt="2018-11-27T11:55:43.717" v="103" actId="2696"/>
        <pc:sldMkLst>
          <pc:docMk/>
          <pc:sldMk cId="3271525719" sldId="285"/>
        </pc:sldMkLst>
      </pc:sldChg>
      <pc:sldChg chg="addSp delSp modSp">
        <pc:chgData name="문 성우" userId="ae25129fa13310e8" providerId="LiveId" clId="{1755A99A-FF0B-475B-8B6F-6ACB4B138FE6}" dt="2018-11-27T12:56:52.755" v="861" actId="1076"/>
        <pc:sldMkLst>
          <pc:docMk/>
          <pc:sldMk cId="605747535" sldId="287"/>
        </pc:sldMkLst>
        <pc:spChg chg="add mod">
          <ac:chgData name="문 성우" userId="ae25129fa13310e8" providerId="LiveId" clId="{1755A99A-FF0B-475B-8B6F-6ACB4B138FE6}" dt="2018-11-27T12:56:41.751" v="860" actId="403"/>
          <ac:spMkLst>
            <pc:docMk/>
            <pc:sldMk cId="605747535" sldId="287"/>
            <ac:spMk id="11" creationId="{21487408-CD7C-4CB3-BB93-D654E923DF36}"/>
          </ac:spMkLst>
        </pc:spChg>
        <pc:spChg chg="mod">
          <ac:chgData name="문 성우" userId="ae25129fa13310e8" providerId="LiveId" clId="{1755A99A-FF0B-475B-8B6F-6ACB4B138FE6}" dt="2018-11-27T12:56:52.755" v="861" actId="1076"/>
          <ac:spMkLst>
            <pc:docMk/>
            <pc:sldMk cId="605747535" sldId="287"/>
            <ac:spMk id="34" creationId="{00000000-0000-0000-0000-000000000000}"/>
          </ac:spMkLst>
        </pc:spChg>
        <pc:spChg chg="add mod">
          <ac:chgData name="문 성우" userId="ae25129fa13310e8" providerId="LiveId" clId="{1755A99A-FF0B-475B-8B6F-6ACB4B138FE6}" dt="2018-11-27T12:56:52.755" v="861" actId="1076"/>
          <ac:spMkLst>
            <pc:docMk/>
            <pc:sldMk cId="605747535" sldId="287"/>
            <ac:spMk id="35" creationId="{02D7D152-AEC3-43F5-A2F6-D15063D1E457}"/>
          </ac:spMkLst>
        </pc:spChg>
        <pc:spChg chg="add del mod">
          <ac:chgData name="문 성우" userId="ae25129fa13310e8" providerId="LiveId" clId="{1755A99A-FF0B-475B-8B6F-6ACB4B138FE6}" dt="2018-11-27T12:55:00.430" v="783" actId="478"/>
          <ac:spMkLst>
            <pc:docMk/>
            <pc:sldMk cId="605747535" sldId="287"/>
            <ac:spMk id="40" creationId="{384AA181-0AA7-4CE0-A808-A2BF5A5A9935}"/>
          </ac:spMkLst>
        </pc:spChg>
        <pc:spChg chg="add mod">
          <ac:chgData name="문 성우" userId="ae25129fa13310e8" providerId="LiveId" clId="{1755A99A-FF0B-475B-8B6F-6ACB4B138FE6}" dt="2018-11-27T12:56:52.755" v="861" actId="1076"/>
          <ac:spMkLst>
            <pc:docMk/>
            <pc:sldMk cId="605747535" sldId="287"/>
            <ac:spMk id="49" creationId="{9B27FF1F-F8A6-402B-AB72-0E75ED5C7D49}"/>
          </ac:spMkLst>
        </pc:spChg>
        <pc:spChg chg="mod">
          <ac:chgData name="문 성우" userId="ae25129fa13310e8" providerId="LiveId" clId="{1755A99A-FF0B-475B-8B6F-6ACB4B138FE6}" dt="2018-11-27T12:56:52.755" v="861" actId="1076"/>
          <ac:spMkLst>
            <pc:docMk/>
            <pc:sldMk cId="605747535" sldId="287"/>
            <ac:spMk id="59" creationId="{00000000-0000-0000-0000-000000000000}"/>
          </ac:spMkLst>
        </pc:spChg>
        <pc:spChg chg="del">
          <ac:chgData name="문 성우" userId="ae25129fa13310e8" providerId="LiveId" clId="{1755A99A-FF0B-475B-8B6F-6ACB4B138FE6}" dt="2018-11-27T12:43:17.589" v="526" actId="478"/>
          <ac:spMkLst>
            <pc:docMk/>
            <pc:sldMk cId="605747535" sldId="287"/>
            <ac:spMk id="61" creationId="{00000000-0000-0000-0000-000000000000}"/>
          </ac:spMkLst>
        </pc:spChg>
        <pc:spChg chg="del">
          <ac:chgData name="문 성우" userId="ae25129fa13310e8" providerId="LiveId" clId="{1755A99A-FF0B-475B-8B6F-6ACB4B138FE6}" dt="2018-11-27T12:39:57.702" v="409" actId="478"/>
          <ac:spMkLst>
            <pc:docMk/>
            <pc:sldMk cId="605747535" sldId="287"/>
            <ac:spMk id="86" creationId="{00000000-0000-0000-0000-000000000000}"/>
          </ac:spMkLst>
        </pc:spChg>
        <pc:spChg chg="del">
          <ac:chgData name="문 성우" userId="ae25129fa13310e8" providerId="LiveId" clId="{1755A99A-FF0B-475B-8B6F-6ACB4B138FE6}" dt="2018-11-27T12:39:56.619" v="408" actId="478"/>
          <ac:spMkLst>
            <pc:docMk/>
            <pc:sldMk cId="605747535" sldId="287"/>
            <ac:spMk id="87" creationId="{00000000-0000-0000-0000-000000000000}"/>
          </ac:spMkLst>
        </pc:spChg>
        <pc:spChg chg="del">
          <ac:chgData name="문 성우" userId="ae25129fa13310e8" providerId="LiveId" clId="{1755A99A-FF0B-475B-8B6F-6ACB4B138FE6}" dt="2018-11-27T12:39:55.567" v="407" actId="478"/>
          <ac:spMkLst>
            <pc:docMk/>
            <pc:sldMk cId="605747535" sldId="287"/>
            <ac:spMk id="88" creationId="{00000000-0000-0000-0000-000000000000}"/>
          </ac:spMkLst>
        </pc:spChg>
        <pc:spChg chg="del">
          <ac:chgData name="문 성우" userId="ae25129fa13310e8" providerId="LiveId" clId="{1755A99A-FF0B-475B-8B6F-6ACB4B138FE6}" dt="2018-11-27T12:40:00.683" v="410" actId="478"/>
          <ac:spMkLst>
            <pc:docMk/>
            <pc:sldMk cId="605747535" sldId="287"/>
            <ac:spMk id="89" creationId="{00000000-0000-0000-0000-000000000000}"/>
          </ac:spMkLst>
        </pc:spChg>
        <pc:spChg chg="add del mod">
          <ac:chgData name="문 성우" userId="ae25129fa13310e8" providerId="LiveId" clId="{1755A99A-FF0B-475B-8B6F-6ACB4B138FE6}" dt="2018-11-27T12:48:23.236" v="552" actId="478"/>
          <ac:spMkLst>
            <pc:docMk/>
            <pc:sldMk cId="605747535" sldId="287"/>
            <ac:spMk id="101" creationId="{00000000-0000-0000-0000-000000000000}"/>
          </ac:spMkLst>
        </pc:spChg>
        <pc:spChg chg="del">
          <ac:chgData name="문 성우" userId="ae25129fa13310e8" providerId="LiveId" clId="{1755A99A-FF0B-475B-8B6F-6ACB4B138FE6}" dt="2018-11-27T12:48:31.973" v="559" actId="478"/>
          <ac:spMkLst>
            <pc:docMk/>
            <pc:sldMk cId="605747535" sldId="287"/>
            <ac:spMk id="102" creationId="{00000000-0000-0000-0000-000000000000}"/>
          </ac:spMkLst>
        </pc:spChg>
        <pc:spChg chg="del">
          <ac:chgData name="문 성우" userId="ae25129fa13310e8" providerId="LiveId" clId="{1755A99A-FF0B-475B-8B6F-6ACB4B138FE6}" dt="2018-11-27T12:48:28.012" v="556" actId="478"/>
          <ac:spMkLst>
            <pc:docMk/>
            <pc:sldMk cId="605747535" sldId="287"/>
            <ac:spMk id="103" creationId="{00000000-0000-0000-0000-000000000000}"/>
          </ac:spMkLst>
        </pc:spChg>
        <pc:spChg chg="del">
          <ac:chgData name="문 성우" userId="ae25129fa13310e8" providerId="LiveId" clId="{1755A99A-FF0B-475B-8B6F-6ACB4B138FE6}" dt="2018-11-27T12:48:16.161" v="547" actId="478"/>
          <ac:spMkLst>
            <pc:docMk/>
            <pc:sldMk cId="605747535" sldId="287"/>
            <ac:spMk id="105" creationId="{00000000-0000-0000-0000-000000000000}"/>
          </ac:spMkLst>
        </pc:spChg>
        <pc:spChg chg="del">
          <ac:chgData name="문 성우" userId="ae25129fa13310e8" providerId="LiveId" clId="{1755A99A-FF0B-475B-8B6F-6ACB4B138FE6}" dt="2018-11-27T12:48:13.467" v="546" actId="478"/>
          <ac:spMkLst>
            <pc:docMk/>
            <pc:sldMk cId="605747535" sldId="287"/>
            <ac:spMk id="106" creationId="{00000000-0000-0000-0000-000000000000}"/>
          </ac:spMkLst>
        </pc:spChg>
        <pc:spChg chg="del">
          <ac:chgData name="문 성우" userId="ae25129fa13310e8" providerId="LiveId" clId="{1755A99A-FF0B-475B-8B6F-6ACB4B138FE6}" dt="2018-11-27T12:48:30.507" v="558" actId="478"/>
          <ac:spMkLst>
            <pc:docMk/>
            <pc:sldMk cId="605747535" sldId="287"/>
            <ac:spMk id="140" creationId="{00000000-0000-0000-0000-000000000000}"/>
          </ac:spMkLst>
        </pc:spChg>
        <pc:spChg chg="del mod">
          <ac:chgData name="문 성우" userId="ae25129fa13310e8" providerId="LiveId" clId="{1755A99A-FF0B-475B-8B6F-6ACB4B138FE6}" dt="2018-11-27T12:48:24.485" v="553" actId="478"/>
          <ac:spMkLst>
            <pc:docMk/>
            <pc:sldMk cId="605747535" sldId="287"/>
            <ac:spMk id="141" creationId="{00000000-0000-0000-0000-000000000000}"/>
          </ac:spMkLst>
        </pc:spChg>
        <pc:spChg chg="del">
          <ac:chgData name="문 성우" userId="ae25129fa13310e8" providerId="LiveId" clId="{1755A99A-FF0B-475B-8B6F-6ACB4B138FE6}" dt="2018-11-27T12:48:25.345" v="554" actId="478"/>
          <ac:spMkLst>
            <pc:docMk/>
            <pc:sldMk cId="605747535" sldId="287"/>
            <ac:spMk id="142" creationId="{00000000-0000-0000-0000-000000000000}"/>
          </ac:spMkLst>
        </pc:spChg>
        <pc:spChg chg="del">
          <ac:chgData name="문 성우" userId="ae25129fa13310e8" providerId="LiveId" clId="{1755A99A-FF0B-475B-8B6F-6ACB4B138FE6}" dt="2018-11-27T12:40:03.370" v="411" actId="478"/>
          <ac:spMkLst>
            <pc:docMk/>
            <pc:sldMk cId="605747535" sldId="287"/>
            <ac:spMk id="143" creationId="{00000000-0000-0000-0000-000000000000}"/>
          </ac:spMkLst>
        </pc:spChg>
        <pc:picChg chg="del">
          <ac:chgData name="문 성우" userId="ae25129fa13310e8" providerId="LiveId" clId="{1755A99A-FF0B-475B-8B6F-6ACB4B138FE6}" dt="2018-11-27T12:39:44.930" v="402" actId="478"/>
          <ac:picMkLst>
            <pc:docMk/>
            <pc:sldMk cId="605747535" sldId="287"/>
            <ac:picMk id="31" creationId="{00000000-0000-0000-0000-000000000000}"/>
          </ac:picMkLst>
        </pc:picChg>
        <pc:picChg chg="del">
          <ac:chgData name="문 성우" userId="ae25129fa13310e8" providerId="LiveId" clId="{1755A99A-FF0B-475B-8B6F-6ACB4B138FE6}" dt="2018-11-27T12:39:44.187" v="401" actId="478"/>
          <ac:picMkLst>
            <pc:docMk/>
            <pc:sldMk cId="605747535" sldId="287"/>
            <ac:picMk id="43" creationId="{00000000-0000-0000-0000-000000000000}"/>
          </ac:picMkLst>
        </pc:picChg>
        <pc:picChg chg="del">
          <ac:chgData name="문 성우" userId="ae25129fa13310e8" providerId="LiveId" clId="{1755A99A-FF0B-475B-8B6F-6ACB4B138FE6}" dt="2018-11-27T12:39:43.582" v="400" actId="478"/>
          <ac:picMkLst>
            <pc:docMk/>
            <pc:sldMk cId="605747535" sldId="287"/>
            <ac:picMk id="44" creationId="{00000000-0000-0000-0000-000000000000}"/>
          </ac:picMkLst>
        </pc:picChg>
        <pc:picChg chg="del">
          <ac:chgData name="문 성우" userId="ae25129fa13310e8" providerId="LiveId" clId="{1755A99A-FF0B-475B-8B6F-6ACB4B138FE6}" dt="2018-11-27T12:39:42.931" v="399" actId="478"/>
          <ac:picMkLst>
            <pc:docMk/>
            <pc:sldMk cId="605747535" sldId="287"/>
            <ac:picMk id="55" creationId="{00000000-0000-0000-0000-000000000000}"/>
          </ac:picMkLst>
        </pc:picChg>
        <pc:cxnChg chg="add del mod">
          <ac:chgData name="문 성우" userId="ae25129fa13310e8" providerId="LiveId" clId="{1755A99A-FF0B-475B-8B6F-6ACB4B138FE6}" dt="2018-11-27T12:49:45.409" v="611" actId="11529"/>
          <ac:cxnSpMkLst>
            <pc:docMk/>
            <pc:sldMk cId="605747535" sldId="287"/>
            <ac:cxnSpMk id="8" creationId="{512F51CE-8D30-4F00-8D0A-887D8E6F571C}"/>
          </ac:cxnSpMkLst>
        </pc:cxnChg>
        <pc:cxnChg chg="add mod">
          <ac:chgData name="문 성우" userId="ae25129fa13310e8" providerId="LiveId" clId="{1755A99A-FF0B-475B-8B6F-6ACB4B138FE6}" dt="2018-11-27T12:56:52.755" v="861" actId="1076"/>
          <ac:cxnSpMkLst>
            <pc:docMk/>
            <pc:sldMk cId="605747535" sldId="287"/>
            <ac:cxnSpMk id="45" creationId="{EFA2F918-5864-454A-912C-7BB911F9B9C9}"/>
          </ac:cxnSpMkLst>
        </pc:cxnChg>
        <pc:cxnChg chg="mod">
          <ac:chgData name="문 성우" userId="ae25129fa13310e8" providerId="LiveId" clId="{1755A99A-FF0B-475B-8B6F-6ACB4B138FE6}" dt="2018-11-27T12:56:52.755" v="861" actId="1076"/>
          <ac:cxnSpMkLst>
            <pc:docMk/>
            <pc:sldMk cId="605747535" sldId="287"/>
            <ac:cxnSpMk id="47" creationId="{00000000-0000-0000-0000-000000000000}"/>
          </ac:cxnSpMkLst>
        </pc:cxnChg>
        <pc:cxnChg chg="add del mod">
          <ac:chgData name="문 성우" userId="ae25129fa13310e8" providerId="LiveId" clId="{1755A99A-FF0B-475B-8B6F-6ACB4B138FE6}" dt="2018-11-27T12:52:01.152" v="775" actId="478"/>
          <ac:cxnSpMkLst>
            <pc:docMk/>
            <pc:sldMk cId="605747535" sldId="287"/>
            <ac:cxnSpMk id="48" creationId="{0915AFC1-E8F9-4986-BFBB-F6AC4F7D8B36}"/>
          </ac:cxnSpMkLst>
        </pc:cxnChg>
        <pc:cxnChg chg="del mod">
          <ac:chgData name="문 성우" userId="ae25129fa13310e8" providerId="LiveId" clId="{1755A99A-FF0B-475B-8B6F-6ACB4B138FE6}" dt="2018-11-27T12:45:25.744" v="534" actId="478"/>
          <ac:cxnSpMkLst>
            <pc:docMk/>
            <pc:sldMk cId="605747535" sldId="287"/>
            <ac:cxnSpMk id="50" creationId="{00000000-0000-0000-0000-000000000000}"/>
          </ac:cxnSpMkLst>
        </pc:cxnChg>
        <pc:cxnChg chg="mod">
          <ac:chgData name="문 성우" userId="ae25129fa13310e8" providerId="LiveId" clId="{1755A99A-FF0B-475B-8B6F-6ACB4B138FE6}" dt="2018-11-27T12:56:52.755" v="861" actId="1076"/>
          <ac:cxnSpMkLst>
            <pc:docMk/>
            <pc:sldMk cId="605747535" sldId="287"/>
            <ac:cxnSpMk id="60" creationId="{00000000-0000-0000-0000-000000000000}"/>
          </ac:cxnSpMkLst>
        </pc:cxnChg>
        <pc:cxnChg chg="del">
          <ac:chgData name="문 성우" userId="ae25129fa13310e8" providerId="LiveId" clId="{1755A99A-FF0B-475B-8B6F-6ACB4B138FE6}" dt="2018-11-27T12:39:50.758" v="404" actId="478"/>
          <ac:cxnSpMkLst>
            <pc:docMk/>
            <pc:sldMk cId="605747535" sldId="287"/>
            <ac:cxnSpMk id="62" creationId="{00000000-0000-0000-0000-000000000000}"/>
          </ac:cxnSpMkLst>
        </pc:cxnChg>
        <pc:cxnChg chg="del mod">
          <ac:chgData name="문 성우" userId="ae25129fa13310e8" providerId="LiveId" clId="{1755A99A-FF0B-475B-8B6F-6ACB4B138FE6}" dt="2018-11-27T12:39:49.332" v="403" actId="478"/>
          <ac:cxnSpMkLst>
            <pc:docMk/>
            <pc:sldMk cId="605747535" sldId="287"/>
            <ac:cxnSpMk id="67" creationId="{00000000-0000-0000-0000-000000000000}"/>
          </ac:cxnSpMkLst>
        </pc:cxnChg>
        <pc:cxnChg chg="del">
          <ac:chgData name="문 성우" userId="ae25129fa13310e8" providerId="LiveId" clId="{1755A99A-FF0B-475B-8B6F-6ACB4B138FE6}" dt="2018-11-27T12:39:51.566" v="405" actId="478"/>
          <ac:cxnSpMkLst>
            <pc:docMk/>
            <pc:sldMk cId="605747535" sldId="287"/>
            <ac:cxnSpMk id="68" creationId="{00000000-0000-0000-0000-000000000000}"/>
          </ac:cxnSpMkLst>
        </pc:cxnChg>
        <pc:cxnChg chg="del mod">
          <ac:chgData name="문 성우" userId="ae25129fa13310e8" providerId="LiveId" clId="{1755A99A-FF0B-475B-8B6F-6ACB4B138FE6}" dt="2018-11-27T12:39:54.304" v="406" actId="478"/>
          <ac:cxnSpMkLst>
            <pc:docMk/>
            <pc:sldMk cId="605747535" sldId="287"/>
            <ac:cxnSpMk id="70" creationId="{00000000-0000-0000-0000-000000000000}"/>
          </ac:cxnSpMkLst>
        </pc:cxnChg>
        <pc:cxnChg chg="del mod">
          <ac:chgData name="문 성우" userId="ae25129fa13310e8" providerId="LiveId" clId="{1755A99A-FF0B-475B-8B6F-6ACB4B138FE6}" dt="2018-11-27T12:48:08.049" v="545" actId="478"/>
          <ac:cxnSpMkLst>
            <pc:docMk/>
            <pc:sldMk cId="605747535" sldId="287"/>
            <ac:cxnSpMk id="96" creationId="{00000000-0000-0000-0000-000000000000}"/>
          </ac:cxnSpMkLst>
        </pc:cxnChg>
        <pc:cxnChg chg="del mod">
          <ac:chgData name="문 성우" userId="ae25129fa13310e8" providerId="LiveId" clId="{1755A99A-FF0B-475B-8B6F-6ACB4B138FE6}" dt="2018-11-27T12:45:19.805" v="532" actId="478"/>
          <ac:cxnSpMkLst>
            <pc:docMk/>
            <pc:sldMk cId="605747535" sldId="287"/>
            <ac:cxnSpMk id="134" creationId="{00000000-0000-0000-0000-000000000000}"/>
          </ac:cxnSpMkLst>
        </pc:cxnChg>
        <pc:cxnChg chg="del mod">
          <ac:chgData name="문 성우" userId="ae25129fa13310e8" providerId="LiveId" clId="{1755A99A-FF0B-475B-8B6F-6ACB4B138FE6}" dt="2018-11-27T12:45:18.060" v="531" actId="478"/>
          <ac:cxnSpMkLst>
            <pc:docMk/>
            <pc:sldMk cId="605747535" sldId="287"/>
            <ac:cxnSpMk id="136" creationId="{00000000-0000-0000-0000-000000000000}"/>
          </ac:cxnSpMkLst>
        </pc:cxnChg>
        <pc:cxnChg chg="del">
          <ac:chgData name="문 성우" userId="ae25129fa13310e8" providerId="LiveId" clId="{1755A99A-FF0B-475B-8B6F-6ACB4B138FE6}" dt="2018-11-27T12:48:29.203" v="557" actId="478"/>
          <ac:cxnSpMkLst>
            <pc:docMk/>
            <pc:sldMk cId="605747535" sldId="287"/>
            <ac:cxnSpMk id="137" creationId="{00000000-0000-0000-0000-000000000000}"/>
          </ac:cxnSpMkLst>
        </pc:cxnChg>
        <pc:cxnChg chg="del">
          <ac:chgData name="문 성우" userId="ae25129fa13310e8" providerId="LiveId" clId="{1755A99A-FF0B-475B-8B6F-6ACB4B138FE6}" dt="2018-11-27T12:48:17.252" v="548" actId="478"/>
          <ac:cxnSpMkLst>
            <pc:docMk/>
            <pc:sldMk cId="605747535" sldId="287"/>
            <ac:cxnSpMk id="138" creationId="{00000000-0000-0000-0000-000000000000}"/>
          </ac:cxnSpMkLst>
        </pc:cxnChg>
        <pc:cxnChg chg="del">
          <ac:chgData name="문 성우" userId="ae25129fa13310e8" providerId="LiveId" clId="{1755A99A-FF0B-475B-8B6F-6ACB4B138FE6}" dt="2018-11-27T12:48:26.317" v="555" actId="478"/>
          <ac:cxnSpMkLst>
            <pc:docMk/>
            <pc:sldMk cId="605747535" sldId="287"/>
            <ac:cxnSpMk id="139" creationId="{00000000-0000-0000-0000-000000000000}"/>
          </ac:cxnSpMkLst>
        </pc:cxnChg>
      </pc:sldChg>
      <pc:sldChg chg="addSp delSp modSp modAnim modNotesTx">
        <pc:chgData name="문 성우" userId="ae25129fa13310e8" providerId="LiveId" clId="{1755A99A-FF0B-475B-8B6F-6ACB4B138FE6}" dt="2018-11-27T13:42:55.722" v="967" actId="1076"/>
        <pc:sldMkLst>
          <pc:docMk/>
          <pc:sldMk cId="3418095441" sldId="288"/>
        </pc:sldMkLst>
        <pc:spChg chg="mod">
          <ac:chgData name="문 성우" userId="ae25129fa13310e8" providerId="LiveId" clId="{1755A99A-FF0B-475B-8B6F-6ACB4B138FE6}" dt="2018-11-27T11:54:57.314" v="91" actId="20577"/>
          <ac:spMkLst>
            <pc:docMk/>
            <pc:sldMk cId="3418095441" sldId="288"/>
            <ac:spMk id="2" creationId="{00000000-0000-0000-0000-000000000000}"/>
          </ac:spMkLst>
        </pc:spChg>
        <pc:spChg chg="add del mod">
          <ac:chgData name="문 성우" userId="ae25129fa13310e8" providerId="LiveId" clId="{1755A99A-FF0B-475B-8B6F-6ACB4B138FE6}" dt="2018-11-27T13:38:49.873" v="922"/>
          <ac:spMkLst>
            <pc:docMk/>
            <pc:sldMk cId="3418095441" sldId="288"/>
            <ac:spMk id="3" creationId="{100C8B86-F56E-4B2D-A341-BEBFCA706929}"/>
          </ac:spMkLst>
        </pc:spChg>
        <pc:spChg chg="del">
          <ac:chgData name="문 성우" userId="ae25129fa13310e8" providerId="LiveId" clId="{1755A99A-FF0B-475B-8B6F-6ACB4B138FE6}" dt="2018-11-27T11:55:14.037" v="97" actId="478"/>
          <ac:spMkLst>
            <pc:docMk/>
            <pc:sldMk cId="3418095441" sldId="288"/>
            <ac:spMk id="4" creationId="{00000000-0000-0000-0000-000000000000}"/>
          </ac:spMkLst>
        </pc:spChg>
        <pc:spChg chg="add mod">
          <ac:chgData name="문 성우" userId="ae25129fa13310e8" providerId="LiveId" clId="{1755A99A-FF0B-475B-8B6F-6ACB4B138FE6}" dt="2018-11-27T13:42:27.806" v="956" actId="14100"/>
          <ac:spMkLst>
            <pc:docMk/>
            <pc:sldMk cId="3418095441" sldId="288"/>
            <ac:spMk id="5" creationId="{0DFF95DB-446D-4BB1-80A6-ABF8195E9306}"/>
          </ac:spMkLst>
        </pc:spChg>
        <pc:spChg chg="del mod">
          <ac:chgData name="문 성우" userId="ae25129fa13310e8" providerId="LiveId" clId="{1755A99A-FF0B-475B-8B6F-6ACB4B138FE6}" dt="2018-11-27T11:55:04.426" v="94" actId="478"/>
          <ac:spMkLst>
            <pc:docMk/>
            <pc:sldMk cId="3418095441" sldId="288"/>
            <ac:spMk id="7" creationId="{00000000-0000-0000-0000-000000000000}"/>
          </ac:spMkLst>
        </pc:spChg>
        <pc:spChg chg="mod">
          <ac:chgData name="문 성우" userId="ae25129fa13310e8" providerId="LiveId" clId="{1755A99A-FF0B-475B-8B6F-6ACB4B138FE6}" dt="2018-11-27T13:38:48.695" v="920" actId="14100"/>
          <ac:spMkLst>
            <pc:docMk/>
            <pc:sldMk cId="3418095441" sldId="288"/>
            <ac:spMk id="8" creationId="{00000000-0000-0000-0000-000000000000}"/>
          </ac:spMkLst>
        </pc:spChg>
        <pc:spChg chg="add mod">
          <ac:chgData name="문 성우" userId="ae25129fa13310e8" providerId="LiveId" clId="{1755A99A-FF0B-475B-8B6F-6ACB4B138FE6}" dt="2018-11-27T13:42:45.431" v="963" actId="207"/>
          <ac:spMkLst>
            <pc:docMk/>
            <pc:sldMk cId="3418095441" sldId="288"/>
            <ac:spMk id="9" creationId="{5181E9CB-0B14-473C-8C09-BB75958CB813}"/>
          </ac:spMkLst>
        </pc:spChg>
        <pc:picChg chg="add mod ord">
          <ac:chgData name="문 성우" userId="ae25129fa13310e8" providerId="LiveId" clId="{1755A99A-FF0B-475B-8B6F-6ACB4B138FE6}" dt="2018-11-27T13:42:55.722" v="967" actId="1076"/>
          <ac:picMkLst>
            <pc:docMk/>
            <pc:sldMk cId="3418095441" sldId="288"/>
            <ac:picMk id="6" creationId="{3D3AD7B4-38AE-4141-A06A-7DF5B9B02304}"/>
          </ac:picMkLst>
        </pc:picChg>
        <pc:picChg chg="del">
          <ac:chgData name="문 성우" userId="ae25129fa13310e8" providerId="LiveId" clId="{1755A99A-FF0B-475B-8B6F-6ACB4B138FE6}" dt="2018-11-27T11:55:01.657" v="92" actId="478"/>
          <ac:picMkLst>
            <pc:docMk/>
            <pc:sldMk cId="3418095441" sldId="288"/>
            <ac:picMk id="1026" creationId="{00000000-0000-0000-0000-000000000000}"/>
          </ac:picMkLst>
        </pc:picChg>
        <pc:picChg chg="del mod">
          <ac:chgData name="문 성우" userId="ae25129fa13310e8" providerId="LiveId" clId="{1755A99A-FF0B-475B-8B6F-6ACB4B138FE6}" dt="2018-11-27T11:55:05.295" v="95" actId="478"/>
          <ac:picMkLst>
            <pc:docMk/>
            <pc:sldMk cId="3418095441" sldId="288"/>
            <ac:picMk id="1027" creationId="{00000000-0000-0000-0000-000000000000}"/>
          </ac:picMkLst>
        </pc:picChg>
      </pc:sldChg>
      <pc:sldChg chg="addSp delSp modSp">
        <pc:chgData name="문 성우" userId="ae25129fa13310e8" providerId="LiveId" clId="{1755A99A-FF0B-475B-8B6F-6ACB4B138FE6}" dt="2018-11-27T14:49:34.657" v="3435" actId="6549"/>
        <pc:sldMkLst>
          <pc:docMk/>
          <pc:sldMk cId="3216949324" sldId="293"/>
        </pc:sldMkLst>
        <pc:spChg chg="mod">
          <ac:chgData name="문 성우" userId="ae25129fa13310e8" providerId="LiveId" clId="{1755A99A-FF0B-475B-8B6F-6ACB4B138FE6}" dt="2018-11-27T14:49:34.657" v="3435" actId="6549"/>
          <ac:spMkLst>
            <pc:docMk/>
            <pc:sldMk cId="3216949324" sldId="293"/>
            <ac:spMk id="2" creationId="{00000000-0000-0000-0000-000000000000}"/>
          </ac:spMkLst>
        </pc:spChg>
        <pc:spChg chg="add del mod">
          <ac:chgData name="문 성우" userId="ae25129fa13310e8" providerId="LiveId" clId="{1755A99A-FF0B-475B-8B6F-6ACB4B138FE6}" dt="2018-11-27T14:15:53.082" v="1602"/>
          <ac:spMkLst>
            <pc:docMk/>
            <pc:sldMk cId="3216949324" sldId="293"/>
            <ac:spMk id="5" creationId="{69237F16-DB57-462E-954D-992711174D13}"/>
          </ac:spMkLst>
        </pc:spChg>
        <pc:graphicFrameChg chg="add mod modGraphic">
          <ac:chgData name="문 성우" userId="ae25129fa13310e8" providerId="LiveId" clId="{1755A99A-FF0B-475B-8B6F-6ACB4B138FE6}" dt="2018-11-27T14:16:09.260" v="1608" actId="403"/>
          <ac:graphicFrameMkLst>
            <pc:docMk/>
            <pc:sldMk cId="3216949324" sldId="293"/>
            <ac:graphicFrameMk id="6" creationId="{F3B2B938-1980-4E7B-B8DF-7EE4069A84ED}"/>
          </ac:graphicFrameMkLst>
        </pc:graphicFrameChg>
        <pc:graphicFrameChg chg="del">
          <ac:chgData name="문 성우" userId="ae25129fa13310e8" providerId="LiveId" clId="{1755A99A-FF0B-475B-8B6F-6ACB4B138FE6}" dt="2018-11-27T14:07:33.320" v="1147" actId="478"/>
          <ac:graphicFrameMkLst>
            <pc:docMk/>
            <pc:sldMk cId="3216949324" sldId="293"/>
            <ac:graphicFrameMk id="8" creationId="{00000000-0000-0000-0000-000000000000}"/>
          </ac:graphicFrameMkLst>
        </pc:graphicFrameChg>
        <pc:picChg chg="add mod">
          <ac:chgData name="문 성우" userId="ae25129fa13310e8" providerId="LiveId" clId="{1755A99A-FF0B-475B-8B6F-6ACB4B138FE6}" dt="2018-11-27T14:16:28.972" v="1612" actId="1076"/>
          <ac:picMkLst>
            <pc:docMk/>
            <pc:sldMk cId="3216949324" sldId="293"/>
            <ac:picMk id="9" creationId="{A3D63904-C518-4343-A714-90597E790C7A}"/>
          </ac:picMkLst>
        </pc:picChg>
      </pc:sldChg>
      <pc:sldChg chg="del">
        <pc:chgData name="문 성우" userId="ae25129fa13310e8" providerId="LiveId" clId="{1755A99A-FF0B-475B-8B6F-6ACB4B138FE6}" dt="2018-11-27T12:59:59.956" v="913" actId="2696"/>
        <pc:sldMkLst>
          <pc:docMk/>
          <pc:sldMk cId="34872489" sldId="296"/>
        </pc:sldMkLst>
      </pc:sldChg>
      <pc:sldChg chg="addSp delSp modSp mod setBg delDesignElem">
        <pc:chgData name="문 성우" userId="ae25129fa13310e8" providerId="LiveId" clId="{1755A99A-FF0B-475B-8B6F-6ACB4B138FE6}" dt="2018-11-28T12:06:37.656" v="3602"/>
        <pc:sldMkLst>
          <pc:docMk/>
          <pc:sldMk cId="2902700865" sldId="297"/>
        </pc:sldMkLst>
        <pc:spChg chg="mod">
          <ac:chgData name="문 성우" userId="ae25129fa13310e8" providerId="LiveId" clId="{1755A99A-FF0B-475B-8B6F-6ACB4B138FE6}" dt="2018-11-28T12:04:08.502" v="3572" actId="26606"/>
          <ac:spMkLst>
            <pc:docMk/>
            <pc:sldMk cId="2902700865" sldId="297"/>
            <ac:spMk id="3" creationId="{00000000-0000-0000-0000-000000000000}"/>
          </ac:spMkLst>
        </pc:spChg>
        <pc:spChg chg="del mod">
          <ac:chgData name="문 성우" userId="ae25129fa13310e8" providerId="LiveId" clId="{1755A99A-FF0B-475B-8B6F-6ACB4B138FE6}" dt="2018-11-27T11:55:28.171" v="101" actId="478"/>
          <ac:spMkLst>
            <pc:docMk/>
            <pc:sldMk cId="2902700865" sldId="297"/>
            <ac:spMk id="4" creationId="{00000000-0000-0000-0000-000000000000}"/>
          </ac:spMkLst>
        </pc:spChg>
        <pc:spChg chg="mod">
          <ac:chgData name="문 성우" userId="ae25129fa13310e8" providerId="LiveId" clId="{1755A99A-FF0B-475B-8B6F-6ACB4B138FE6}" dt="2018-11-28T12:04:14.043" v="3573" actId="1076"/>
          <ac:spMkLst>
            <pc:docMk/>
            <pc:sldMk cId="2902700865" sldId="297"/>
            <ac:spMk id="6" creationId="{9D6D803C-0AF2-46E1-B69E-0EC7F77603F1}"/>
          </ac:spMkLst>
        </pc:spChg>
        <pc:spChg chg="add del">
          <ac:chgData name="문 성우" userId="ae25129fa13310e8" providerId="LiveId" clId="{1755A99A-FF0B-475B-8B6F-6ACB4B138FE6}" dt="2018-11-28T12:00:45.917" v="3533" actId="26606"/>
          <ac:spMkLst>
            <pc:docMk/>
            <pc:sldMk cId="2902700865" sldId="297"/>
            <ac:spMk id="11" creationId="{3B854194-185D-494D-905C-7C7CB2E30F6E}"/>
          </ac:spMkLst>
        </pc:spChg>
        <pc:spChg chg="add del">
          <ac:chgData name="문 성우" userId="ae25129fa13310e8" providerId="LiveId" clId="{1755A99A-FF0B-475B-8B6F-6ACB4B138FE6}" dt="2018-11-28T12:00:45.917" v="3533" actId="26606"/>
          <ac:spMkLst>
            <pc:docMk/>
            <pc:sldMk cId="2902700865" sldId="297"/>
            <ac:spMk id="13" creationId="{B4F5FA0D-0104-4987-8241-EFF7C85B88DE}"/>
          </ac:spMkLst>
        </pc:spChg>
        <pc:spChg chg="add del">
          <ac:chgData name="문 성우" userId="ae25129fa13310e8" providerId="LiveId" clId="{1755A99A-FF0B-475B-8B6F-6ACB4B138FE6}" dt="2018-11-28T12:06:37.656" v="3602"/>
          <ac:spMkLst>
            <pc:docMk/>
            <pc:sldMk cId="2902700865" sldId="297"/>
            <ac:spMk id="21" creationId="{59A309A7-1751-4ABE-A3C1-EEC40366AD89}"/>
          </ac:spMkLst>
        </pc:spChg>
        <pc:spChg chg="add del">
          <ac:chgData name="문 성우" userId="ae25129fa13310e8" providerId="LiveId" clId="{1755A99A-FF0B-475B-8B6F-6ACB4B138FE6}" dt="2018-11-28T12:03:38.468" v="3568"/>
          <ac:spMkLst>
            <pc:docMk/>
            <pc:sldMk cId="2902700865" sldId="297"/>
            <ac:spMk id="22" creationId="{AFA67CD3-AB4E-4A7A-BEB8-53C445D8C44E}"/>
          </ac:spMkLst>
        </pc:spChg>
        <pc:spChg chg="add del">
          <ac:chgData name="문 성우" userId="ae25129fa13310e8" providerId="LiveId" clId="{1755A99A-FF0B-475B-8B6F-6ACB4B138FE6}" dt="2018-11-28T12:06:37.656" v="3602"/>
          <ac:spMkLst>
            <pc:docMk/>
            <pc:sldMk cId="2902700865" sldId="297"/>
            <ac:spMk id="23" creationId="{967D8EB6-EAE1-4F9C-B398-83321E287204}"/>
          </ac:spMkLst>
        </pc:spChg>
        <pc:spChg chg="add del">
          <ac:chgData name="문 성우" userId="ae25129fa13310e8" providerId="LiveId" clId="{1755A99A-FF0B-475B-8B6F-6ACB4B138FE6}" dt="2018-11-28T12:03:38.468" v="3568"/>
          <ac:spMkLst>
            <pc:docMk/>
            <pc:sldMk cId="2902700865" sldId="297"/>
            <ac:spMk id="26" creationId="{339C8D78-A644-462F-B674-F440635E5353}"/>
          </ac:spMkLst>
        </pc:spChg>
        <pc:picChg chg="add del">
          <ac:chgData name="문 성우" userId="ae25129fa13310e8" providerId="LiveId" clId="{1755A99A-FF0B-475B-8B6F-6ACB4B138FE6}" dt="2018-11-28T12:00:45.917" v="3533" actId="26606"/>
          <ac:picMkLst>
            <pc:docMk/>
            <pc:sldMk cId="2902700865" sldId="297"/>
            <ac:picMk id="15" creationId="{2897127E-6CEF-446C-BE87-93B7C46E49D1}"/>
          </ac:picMkLst>
        </pc:picChg>
        <pc:picChg chg="add mod">
          <ac:chgData name="문 성우" userId="ae25129fa13310e8" providerId="LiveId" clId="{1755A99A-FF0B-475B-8B6F-6ACB4B138FE6}" dt="2018-11-28T12:04:08.502" v="3572" actId="26606"/>
          <ac:picMkLst>
            <pc:docMk/>
            <pc:sldMk cId="2902700865" sldId="297"/>
            <ac:picMk id="19" creationId="{D15502D1-6EFE-45FE-9D9B-0996FDE8D240}"/>
          </ac:picMkLst>
        </pc:picChg>
        <pc:picChg chg="add del">
          <ac:chgData name="문 성우" userId="ae25129fa13310e8" providerId="LiveId" clId="{1755A99A-FF0B-475B-8B6F-6ACB4B138FE6}" dt="2018-11-28T12:03:38.468" v="3568"/>
          <ac:picMkLst>
            <pc:docMk/>
            <pc:sldMk cId="2902700865" sldId="297"/>
            <ac:picMk id="24" creationId="{07CF545F-9C2E-4446-97CD-AD92990C2B68}"/>
          </ac:picMkLst>
        </pc:picChg>
      </pc:sldChg>
      <pc:sldChg chg="del">
        <pc:chgData name="문 성우" userId="ae25129fa13310e8" providerId="LiveId" clId="{1755A99A-FF0B-475B-8B6F-6ACB4B138FE6}" dt="2018-11-27T12:25:28.608" v="318" actId="2696"/>
        <pc:sldMkLst>
          <pc:docMk/>
          <pc:sldMk cId="3305004073" sldId="302"/>
        </pc:sldMkLst>
      </pc:sldChg>
      <pc:sldChg chg="delSp">
        <pc:chgData name="문 성우" userId="ae25129fa13310e8" providerId="LiveId" clId="{1755A99A-FF0B-475B-8B6F-6ACB4B138FE6}" dt="2018-11-27T11:55:32.257" v="102" actId="478"/>
        <pc:sldMkLst>
          <pc:docMk/>
          <pc:sldMk cId="124233556" sldId="308"/>
        </pc:sldMkLst>
        <pc:spChg chg="del">
          <ac:chgData name="문 성우" userId="ae25129fa13310e8" providerId="LiveId" clId="{1755A99A-FF0B-475B-8B6F-6ACB4B138FE6}" dt="2018-11-27T11:55:32.257" v="102" actId="478"/>
          <ac:spMkLst>
            <pc:docMk/>
            <pc:sldMk cId="124233556" sldId="308"/>
            <ac:spMk id="2" creationId="{23F74813-CA96-4968-8CEE-890DB85AB249}"/>
          </ac:spMkLst>
        </pc:spChg>
      </pc:sldChg>
      <pc:sldChg chg="del">
        <pc:chgData name="문 성우" userId="ae25129fa13310e8" providerId="LiveId" clId="{1755A99A-FF0B-475B-8B6F-6ACB4B138FE6}" dt="2018-11-27T13:44:17.234" v="977" actId="2696"/>
        <pc:sldMkLst>
          <pc:docMk/>
          <pc:sldMk cId="2319810992" sldId="309"/>
        </pc:sldMkLst>
      </pc:sldChg>
      <pc:sldChg chg="addSp delSp modSp mod setBg setClrOvrMap delDesignElem">
        <pc:chgData name="문 성우" userId="ae25129fa13310e8" providerId="LiveId" clId="{1755A99A-FF0B-475B-8B6F-6ACB4B138FE6}" dt="2018-11-28T12:06:37.656" v="3602"/>
        <pc:sldMkLst>
          <pc:docMk/>
          <pc:sldMk cId="214502482" sldId="310"/>
        </pc:sldMkLst>
        <pc:spChg chg="mod">
          <ac:chgData name="문 성우" userId="ae25129fa13310e8" providerId="LiveId" clId="{1755A99A-FF0B-475B-8B6F-6ACB4B138FE6}" dt="2018-11-28T12:04:41.292" v="3578" actId="26606"/>
          <ac:spMkLst>
            <pc:docMk/>
            <pc:sldMk cId="214502482" sldId="310"/>
            <ac:spMk id="3" creationId="{00000000-0000-0000-0000-000000000000}"/>
          </ac:spMkLst>
        </pc:spChg>
        <pc:spChg chg="del">
          <ac:chgData name="문 성우" userId="ae25129fa13310e8" providerId="LiveId" clId="{1755A99A-FF0B-475B-8B6F-6ACB4B138FE6}" dt="2018-11-27T11:55:22.020" v="99" actId="478"/>
          <ac:spMkLst>
            <pc:docMk/>
            <pc:sldMk cId="214502482" sldId="310"/>
            <ac:spMk id="4" creationId="{00000000-0000-0000-0000-000000000000}"/>
          </ac:spMkLst>
        </pc:spChg>
        <pc:spChg chg="mod">
          <ac:chgData name="문 성우" userId="ae25129fa13310e8" providerId="LiveId" clId="{1755A99A-FF0B-475B-8B6F-6ACB4B138FE6}" dt="2018-11-28T12:04:41.292" v="3578" actId="26606"/>
          <ac:spMkLst>
            <pc:docMk/>
            <pc:sldMk cId="214502482" sldId="310"/>
            <ac:spMk id="6" creationId="{9D6D803C-0AF2-46E1-B69E-0EC7F77603F1}"/>
          </ac:spMkLst>
        </pc:spChg>
        <pc:spChg chg="add del">
          <ac:chgData name="문 성우" userId="ae25129fa13310e8" providerId="LiveId" clId="{1755A99A-FF0B-475B-8B6F-6ACB4B138FE6}" dt="2018-11-28T12:04:33.498" v="3575" actId="26606"/>
          <ac:spMkLst>
            <pc:docMk/>
            <pc:sldMk cId="214502482" sldId="310"/>
            <ac:spMk id="8" creationId="{8D70B121-56F4-4848-B38B-182089D909FA}"/>
          </ac:spMkLst>
        </pc:spChg>
        <pc:spChg chg="add del">
          <ac:chgData name="문 성우" userId="ae25129fa13310e8" providerId="LiveId" clId="{1755A99A-FF0B-475B-8B6F-6ACB4B138FE6}" dt="2018-11-28T12:03:38.468" v="3568"/>
          <ac:spMkLst>
            <pc:docMk/>
            <pc:sldMk cId="214502482" sldId="310"/>
            <ac:spMk id="11" creationId="{4351DFE5-F63D-4BE0-BDA9-E3EB88F01AA5}"/>
          </ac:spMkLst>
        </pc:spChg>
        <pc:spChg chg="add del">
          <ac:chgData name="문 성우" userId="ae25129fa13310e8" providerId="LiveId" clId="{1755A99A-FF0B-475B-8B6F-6ACB4B138FE6}" dt="2018-11-28T12:04:41.280" v="3577" actId="26606"/>
          <ac:spMkLst>
            <pc:docMk/>
            <pc:sldMk cId="214502482" sldId="310"/>
            <ac:spMk id="12" creationId="{59A309A7-1751-4ABE-A3C1-EEC40366AD89}"/>
          </ac:spMkLst>
        </pc:spChg>
        <pc:spChg chg="add del">
          <ac:chgData name="문 성우" userId="ae25129fa13310e8" providerId="LiveId" clId="{1755A99A-FF0B-475B-8B6F-6ACB4B138FE6}" dt="2018-11-28T12:04:41.280" v="3577" actId="26606"/>
          <ac:spMkLst>
            <pc:docMk/>
            <pc:sldMk cId="214502482" sldId="310"/>
            <ac:spMk id="15" creationId="{967D8EB6-EAE1-4F9C-B398-83321E287204}"/>
          </ac:spMkLst>
        </pc:spChg>
        <pc:spChg chg="add del">
          <ac:chgData name="문 성우" userId="ae25129fa13310e8" providerId="LiveId" clId="{1755A99A-FF0B-475B-8B6F-6ACB4B138FE6}" dt="2018-11-28T12:06:37.656" v="3602"/>
          <ac:spMkLst>
            <pc:docMk/>
            <pc:sldMk cId="214502482" sldId="310"/>
            <ac:spMk id="17" creationId="{3A4F209C-C20E-4FA7-B241-1EF4F8D193B2}"/>
          </ac:spMkLst>
        </pc:spChg>
        <pc:spChg chg="add del">
          <ac:chgData name="문 성우" userId="ae25129fa13310e8" providerId="LiveId" clId="{1755A99A-FF0B-475B-8B6F-6ACB4B138FE6}" dt="2018-11-28T12:01:38.100" v="3545" actId="26606"/>
          <ac:spMkLst>
            <pc:docMk/>
            <pc:sldMk cId="214502482" sldId="310"/>
            <ac:spMk id="18" creationId="{0EC54116-936B-4DD4-B494-B459D5DBBD35}"/>
          </ac:spMkLst>
        </pc:spChg>
        <pc:spChg chg="add del">
          <ac:chgData name="문 성우" userId="ae25129fa13310e8" providerId="LiveId" clId="{1755A99A-FF0B-475B-8B6F-6ACB4B138FE6}" dt="2018-11-28T12:06:37.656" v="3602"/>
          <ac:spMkLst>
            <pc:docMk/>
            <pc:sldMk cId="214502482" sldId="310"/>
            <ac:spMk id="19" creationId="{E4564234-45B0-4ED8-A9E2-199C00173276}"/>
          </ac:spMkLst>
        </pc:spChg>
        <pc:grpChg chg="add del">
          <ac:chgData name="문 성우" userId="ae25129fa13310e8" providerId="LiveId" clId="{1755A99A-FF0B-475B-8B6F-6ACB4B138FE6}" dt="2018-11-28T12:01:38.100" v="3545" actId="26606"/>
          <ac:grpSpMkLst>
            <pc:docMk/>
            <pc:sldMk cId="214502482" sldId="310"/>
            <ac:grpSpMk id="20" creationId="{2823A416-999C-4FA3-A853-0AE48404B5D7}"/>
          </ac:grpSpMkLst>
        </pc:grpChg>
        <pc:picChg chg="add del">
          <ac:chgData name="문 성우" userId="ae25129fa13310e8" providerId="LiveId" clId="{1755A99A-FF0B-475B-8B6F-6ACB4B138FE6}" dt="2018-11-28T12:04:41.280" v="3577" actId="26606"/>
          <ac:picMkLst>
            <pc:docMk/>
            <pc:sldMk cId="214502482" sldId="310"/>
            <ac:picMk id="10" creationId="{8B73545C-E459-4198-AC47-586E087D61B8}"/>
          </ac:picMkLst>
        </pc:picChg>
        <pc:picChg chg="add del">
          <ac:chgData name="문 성우" userId="ae25129fa13310e8" providerId="LiveId" clId="{1755A99A-FF0B-475B-8B6F-6ACB4B138FE6}" dt="2018-11-28T12:03:38.468" v="3568"/>
          <ac:picMkLst>
            <pc:docMk/>
            <pc:sldMk cId="214502482" sldId="310"/>
            <ac:picMk id="13" creationId="{3AA16612-ACD2-4A16-8F2B-4514FD6BF28F}"/>
          </ac:picMkLst>
        </pc:picChg>
        <pc:cxnChg chg="add del">
          <ac:chgData name="문 성우" userId="ae25129fa13310e8" providerId="LiveId" clId="{1755A99A-FF0B-475B-8B6F-6ACB4B138FE6}" dt="2018-11-28T12:04:33.498" v="3575" actId="26606"/>
          <ac:cxnSpMkLst>
            <pc:docMk/>
            <pc:sldMk cId="214502482" sldId="310"/>
            <ac:cxnSpMk id="9" creationId="{2D72A2C9-F3CA-4216-8BAD-FA4C970C3C4E}"/>
          </ac:cxnSpMkLst>
        </pc:cxnChg>
      </pc:sldChg>
      <pc:sldChg chg="delSp modSp add">
        <pc:chgData name="문 성우" userId="ae25129fa13310e8" providerId="LiveId" clId="{1755A99A-FF0B-475B-8B6F-6ACB4B138FE6}" dt="2018-11-28T12:03:27.135" v="3564" actId="1076"/>
        <pc:sldMkLst>
          <pc:docMk/>
          <pc:sldMk cId="675353485" sldId="311"/>
        </pc:sldMkLst>
        <pc:spChg chg="mod">
          <ac:chgData name="문 성우" userId="ae25129fa13310e8" providerId="LiveId" clId="{1755A99A-FF0B-475B-8B6F-6ACB4B138FE6}" dt="2018-11-28T12:03:11.999" v="3562" actId="1076"/>
          <ac:spMkLst>
            <pc:docMk/>
            <pc:sldMk cId="675353485" sldId="311"/>
            <ac:spMk id="7" creationId="{00000000-0000-0000-0000-000000000000}"/>
          </ac:spMkLst>
        </pc:spChg>
        <pc:spChg chg="mod">
          <ac:chgData name="문 성우" userId="ae25129fa13310e8" providerId="LiveId" clId="{1755A99A-FF0B-475B-8B6F-6ACB4B138FE6}" dt="2018-11-28T12:03:22.209" v="3563" actId="1076"/>
          <ac:spMkLst>
            <pc:docMk/>
            <pc:sldMk cId="675353485" sldId="311"/>
            <ac:spMk id="8" creationId="{00000000-0000-0000-0000-000000000000}"/>
          </ac:spMkLst>
        </pc:spChg>
        <pc:picChg chg="mod">
          <ac:chgData name="문 성우" userId="ae25129fa13310e8" providerId="LiveId" clId="{1755A99A-FF0B-475B-8B6F-6ACB4B138FE6}" dt="2018-11-28T12:03:27.135" v="3564" actId="1076"/>
          <ac:picMkLst>
            <pc:docMk/>
            <pc:sldMk cId="675353485" sldId="311"/>
            <ac:picMk id="1026" creationId="{00000000-0000-0000-0000-000000000000}"/>
          </ac:picMkLst>
        </pc:picChg>
        <pc:picChg chg="del">
          <ac:chgData name="문 성우" userId="ae25129fa13310e8" providerId="LiveId" clId="{1755A99A-FF0B-475B-8B6F-6ACB4B138FE6}" dt="2018-11-28T12:03:00.065" v="3560" actId="478"/>
          <ac:picMkLst>
            <pc:docMk/>
            <pc:sldMk cId="675353485" sldId="311"/>
            <ac:picMk id="1027" creationId="{00000000-0000-0000-0000-000000000000}"/>
          </ac:picMkLst>
        </pc:picChg>
      </pc:sldChg>
      <pc:sldChg chg="add del">
        <pc:chgData name="문 성우" userId="ae25129fa13310e8" providerId="LiveId" clId="{1755A99A-FF0B-475B-8B6F-6ACB4B138FE6}" dt="2018-11-27T11:54:19.496" v="19" actId="2696"/>
        <pc:sldMkLst>
          <pc:docMk/>
          <pc:sldMk cId="3450962403" sldId="312"/>
        </pc:sldMkLst>
      </pc:sldChg>
      <pc:sldChg chg="addSp delSp modSp add">
        <pc:chgData name="문 성우" userId="ae25129fa13310e8" providerId="LiveId" clId="{1755A99A-FF0B-475B-8B6F-6ACB4B138FE6}" dt="2018-11-27T14:00:17.695" v="1114" actId="1076"/>
        <pc:sldMkLst>
          <pc:docMk/>
          <pc:sldMk cId="3972285191" sldId="313"/>
        </pc:sldMkLst>
        <pc:spChg chg="mod">
          <ac:chgData name="문 성우" userId="ae25129fa13310e8" providerId="LiveId" clId="{1755A99A-FF0B-475B-8B6F-6ACB4B138FE6}" dt="2018-11-27T13:55:34.839" v="1071" actId="6549"/>
          <ac:spMkLst>
            <pc:docMk/>
            <pc:sldMk cId="3972285191" sldId="313"/>
            <ac:spMk id="2" creationId="{00000000-0000-0000-0000-000000000000}"/>
          </ac:spMkLst>
        </pc:spChg>
        <pc:spChg chg="add del">
          <ac:chgData name="문 성우" userId="ae25129fa13310e8" providerId="LiveId" clId="{1755A99A-FF0B-475B-8B6F-6ACB4B138FE6}" dt="2018-11-27T13:53:53.778" v="986"/>
          <ac:spMkLst>
            <pc:docMk/>
            <pc:sldMk cId="3972285191" sldId="313"/>
            <ac:spMk id="3" creationId="{387B741F-1B51-42AE-BC04-ADF179AE1196}"/>
          </ac:spMkLst>
        </pc:spChg>
        <pc:spChg chg="add mod">
          <ac:chgData name="문 성우" userId="ae25129fa13310e8" providerId="LiveId" clId="{1755A99A-FF0B-475B-8B6F-6ACB4B138FE6}" dt="2018-11-27T14:00:17.695" v="1114" actId="1076"/>
          <ac:spMkLst>
            <pc:docMk/>
            <pc:sldMk cId="3972285191" sldId="313"/>
            <ac:spMk id="5" creationId="{F27D290F-BA07-4865-9663-7FCEE5D784F1}"/>
          </ac:spMkLst>
        </pc:spChg>
        <pc:spChg chg="add del">
          <ac:chgData name="문 성우" userId="ae25129fa13310e8" providerId="LiveId" clId="{1755A99A-FF0B-475B-8B6F-6ACB4B138FE6}" dt="2018-11-27T13:58:21.552" v="1073"/>
          <ac:spMkLst>
            <pc:docMk/>
            <pc:sldMk cId="3972285191" sldId="313"/>
            <ac:spMk id="6" creationId="{7A441E43-2605-4B03-A3E3-65EB48D26CCF}"/>
          </ac:spMkLst>
        </pc:spChg>
        <pc:spChg chg="del">
          <ac:chgData name="문 성우" userId="ae25129fa13310e8" providerId="LiveId" clId="{1755A99A-FF0B-475B-8B6F-6ACB4B138FE6}" dt="2018-11-27T12:22:49.601" v="314" actId="478"/>
          <ac:spMkLst>
            <pc:docMk/>
            <pc:sldMk cId="3972285191" sldId="313"/>
            <ac:spMk id="7" creationId="{00000000-0000-0000-0000-000000000000}"/>
          </ac:spMkLst>
        </pc:spChg>
        <pc:spChg chg="del">
          <ac:chgData name="문 성우" userId="ae25129fa13310e8" providerId="LiveId" clId="{1755A99A-FF0B-475B-8B6F-6ACB4B138FE6}" dt="2018-11-27T12:22:48.559" v="313" actId="478"/>
          <ac:spMkLst>
            <pc:docMk/>
            <pc:sldMk cId="3972285191" sldId="313"/>
            <ac:spMk id="8" creationId="{00000000-0000-0000-0000-000000000000}"/>
          </ac:spMkLst>
        </pc:spChg>
        <pc:spChg chg="add del mod">
          <ac:chgData name="문 성우" userId="ae25129fa13310e8" providerId="LiveId" clId="{1755A99A-FF0B-475B-8B6F-6ACB4B138FE6}" dt="2018-11-27T13:59:43.796" v="1092"/>
          <ac:spMkLst>
            <pc:docMk/>
            <pc:sldMk cId="3972285191" sldId="313"/>
            <ac:spMk id="9" creationId="{6E7BD7DA-6920-44E7-A38D-0E4AA9D4DCA8}"/>
          </ac:spMkLst>
        </pc:spChg>
        <pc:spChg chg="add mod">
          <ac:chgData name="문 성우" userId="ae25129fa13310e8" providerId="LiveId" clId="{1755A99A-FF0B-475B-8B6F-6ACB4B138FE6}" dt="2018-11-27T13:59:53.945" v="1097"/>
          <ac:spMkLst>
            <pc:docMk/>
            <pc:sldMk cId="3972285191" sldId="313"/>
            <ac:spMk id="10" creationId="{D77F29E1-699D-499D-9ED4-8651D4CA9D15}"/>
          </ac:spMkLst>
        </pc:spChg>
        <pc:picChg chg="del">
          <ac:chgData name="문 성우" userId="ae25129fa13310e8" providerId="LiveId" clId="{1755A99A-FF0B-475B-8B6F-6ACB4B138FE6}" dt="2018-11-27T12:22:46.424" v="312" actId="478"/>
          <ac:picMkLst>
            <pc:docMk/>
            <pc:sldMk cId="3972285191" sldId="313"/>
            <ac:picMk id="1026" creationId="{00000000-0000-0000-0000-000000000000}"/>
          </ac:picMkLst>
        </pc:picChg>
        <pc:picChg chg="del">
          <ac:chgData name="문 성우" userId="ae25129fa13310e8" providerId="LiveId" clId="{1755A99A-FF0B-475B-8B6F-6ACB4B138FE6}" dt="2018-11-27T12:22:45.505" v="311" actId="478"/>
          <ac:picMkLst>
            <pc:docMk/>
            <pc:sldMk cId="3972285191" sldId="313"/>
            <ac:picMk id="1027" creationId="{00000000-0000-0000-0000-000000000000}"/>
          </ac:picMkLst>
        </pc:picChg>
      </pc:sldChg>
      <pc:sldChg chg="addSp delSp modSp add mod setBg setClrOvrMap delDesignElem">
        <pc:chgData name="문 성우" userId="ae25129fa13310e8" providerId="LiveId" clId="{1755A99A-FF0B-475B-8B6F-6ACB4B138FE6}" dt="2018-11-28T12:06:37.656" v="3602"/>
        <pc:sldMkLst>
          <pc:docMk/>
          <pc:sldMk cId="192711934" sldId="314"/>
        </pc:sldMkLst>
        <pc:spChg chg="mod">
          <ac:chgData name="문 성우" userId="ae25129fa13310e8" providerId="LiveId" clId="{1755A99A-FF0B-475B-8B6F-6ACB4B138FE6}" dt="2018-11-28T12:04:51.482" v="3579" actId="26606"/>
          <ac:spMkLst>
            <pc:docMk/>
            <pc:sldMk cId="192711934" sldId="314"/>
            <ac:spMk id="2" creationId="{156EA637-E8D4-438F-B84A-5B3DBCB906BA}"/>
          </ac:spMkLst>
        </pc:spChg>
        <pc:spChg chg="mod">
          <ac:chgData name="문 성우" userId="ae25129fa13310e8" providerId="LiveId" clId="{1755A99A-FF0B-475B-8B6F-6ACB4B138FE6}" dt="2018-11-28T12:04:51.482" v="3579" actId="26606"/>
          <ac:spMkLst>
            <pc:docMk/>
            <pc:sldMk cId="192711934" sldId="314"/>
            <ac:spMk id="3" creationId="{EBDF7D2F-7A3B-44C6-85AC-8D46C696F07C}"/>
          </ac:spMkLst>
        </pc:spChg>
        <pc:spChg chg="mod">
          <ac:chgData name="문 성우" userId="ae25129fa13310e8" providerId="LiveId" clId="{1755A99A-FF0B-475B-8B6F-6ACB4B138FE6}" dt="2018-11-28T12:04:51.482" v="3579" actId="26606"/>
          <ac:spMkLst>
            <pc:docMk/>
            <pc:sldMk cId="192711934" sldId="314"/>
            <ac:spMk id="4" creationId="{1EB29299-CF22-4C75-BA79-A5C5DC82FCED}"/>
          </ac:spMkLst>
        </pc:spChg>
        <pc:spChg chg="add del">
          <ac:chgData name="문 성우" userId="ae25129fa13310e8" providerId="LiveId" clId="{1755A99A-FF0B-475B-8B6F-6ACB4B138FE6}" dt="2018-11-28T12:06:37.656" v="3602"/>
          <ac:spMkLst>
            <pc:docMk/>
            <pc:sldMk cId="192711934" sldId="314"/>
            <ac:spMk id="9" creationId="{3A4F209C-C20E-4FA7-B241-1EF4F8D193B2}"/>
          </ac:spMkLst>
        </pc:spChg>
        <pc:spChg chg="add del">
          <ac:chgData name="문 성우" userId="ae25129fa13310e8" providerId="LiveId" clId="{1755A99A-FF0B-475B-8B6F-6ACB4B138FE6}" dt="2018-11-28T12:06:37.656" v="3602"/>
          <ac:spMkLst>
            <pc:docMk/>
            <pc:sldMk cId="192711934" sldId="314"/>
            <ac:spMk id="11" creationId="{E4564234-45B0-4ED8-A9E2-199C00173276}"/>
          </ac:spMkLst>
        </pc:spChg>
      </pc:sldChg>
      <pc:sldChg chg="addSp delSp modSp add">
        <pc:chgData name="문 성우" userId="ae25129fa13310e8" providerId="LiveId" clId="{1755A99A-FF0B-475B-8B6F-6ACB4B138FE6}" dt="2018-11-27T14:41:16.250" v="3167" actId="20577"/>
        <pc:sldMkLst>
          <pc:docMk/>
          <pc:sldMk cId="2100234729" sldId="315"/>
        </pc:sldMkLst>
        <pc:spChg chg="mod">
          <ac:chgData name="문 성우" userId="ae25129fa13310e8" providerId="LiveId" clId="{1755A99A-FF0B-475B-8B6F-6ACB4B138FE6}" dt="2018-11-27T12:59:23.995" v="874" actId="20577"/>
          <ac:spMkLst>
            <pc:docMk/>
            <pc:sldMk cId="2100234729" sldId="315"/>
            <ac:spMk id="2" creationId="{00000000-0000-0000-0000-000000000000}"/>
          </ac:spMkLst>
        </pc:spChg>
        <pc:spChg chg="add del mod">
          <ac:chgData name="문 성우" userId="ae25129fa13310e8" providerId="LiveId" clId="{1755A99A-FF0B-475B-8B6F-6ACB4B138FE6}" dt="2018-11-27T14:41:16.250" v="3167" actId="20577"/>
          <ac:spMkLst>
            <pc:docMk/>
            <pc:sldMk cId="2100234729" sldId="315"/>
            <ac:spMk id="5" creationId="{13CE39A2-CE0B-4EEA-BAA4-5057F6804D6A}"/>
          </ac:spMkLst>
        </pc:spChg>
        <pc:graphicFrameChg chg="add del mod">
          <ac:chgData name="문 성우" userId="ae25129fa13310e8" providerId="LiveId" clId="{1755A99A-FF0B-475B-8B6F-6ACB4B138FE6}" dt="2018-11-27T12:59:36.344" v="878"/>
          <ac:graphicFrameMkLst>
            <pc:docMk/>
            <pc:sldMk cId="2100234729" sldId="315"/>
            <ac:graphicFrameMk id="6" creationId="{30624B74-5BA4-44E2-91A5-6AEF4117D3A6}"/>
          </ac:graphicFrameMkLst>
        </pc:graphicFrameChg>
        <pc:graphicFrameChg chg="del modGraphic">
          <ac:chgData name="문 성우" userId="ae25129fa13310e8" providerId="LiveId" clId="{1755A99A-FF0B-475B-8B6F-6ACB4B138FE6}" dt="2018-11-27T12:59:28.580" v="876" actId="478"/>
          <ac:graphicFrameMkLst>
            <pc:docMk/>
            <pc:sldMk cId="2100234729" sldId="315"/>
            <ac:graphicFrameMk id="8" creationId="{00000000-0000-0000-0000-000000000000}"/>
          </ac:graphicFrameMkLst>
        </pc:graphicFrameChg>
      </pc:sldChg>
      <pc:sldChg chg="delSp modSp add delAnim">
        <pc:chgData name="문 성우" userId="ae25129fa13310e8" providerId="LiveId" clId="{1755A99A-FF0B-475B-8B6F-6ACB4B138FE6}" dt="2018-11-27T14:05:08.170" v="1146" actId="20577"/>
        <pc:sldMkLst>
          <pc:docMk/>
          <pc:sldMk cId="810200490" sldId="316"/>
        </pc:sldMkLst>
        <pc:spChg chg="mod">
          <ac:chgData name="문 성우" userId="ae25129fa13310e8" providerId="LiveId" clId="{1755A99A-FF0B-475B-8B6F-6ACB4B138FE6}" dt="2018-11-27T14:04:16.808" v="1140" actId="20577"/>
          <ac:spMkLst>
            <pc:docMk/>
            <pc:sldMk cId="810200490" sldId="316"/>
            <ac:spMk id="2" creationId="{00000000-0000-0000-0000-000000000000}"/>
          </ac:spMkLst>
        </pc:spChg>
        <pc:spChg chg="mod">
          <ac:chgData name="문 성우" userId="ae25129fa13310e8" providerId="LiveId" clId="{1755A99A-FF0B-475B-8B6F-6ACB4B138FE6}" dt="2018-11-27T14:05:08.170" v="1146" actId="20577"/>
          <ac:spMkLst>
            <pc:docMk/>
            <pc:sldMk cId="810200490" sldId="316"/>
            <ac:spMk id="5" creationId="{0DFF95DB-446D-4BB1-80A6-ABF8195E9306}"/>
          </ac:spMkLst>
        </pc:spChg>
        <pc:spChg chg="del">
          <ac:chgData name="문 성우" userId="ae25129fa13310e8" providerId="LiveId" clId="{1755A99A-FF0B-475B-8B6F-6ACB4B138FE6}" dt="2018-11-27T14:02:53.079" v="1123" actId="478"/>
          <ac:spMkLst>
            <pc:docMk/>
            <pc:sldMk cId="810200490" sldId="316"/>
            <ac:spMk id="8" creationId="{00000000-0000-0000-0000-000000000000}"/>
          </ac:spMkLst>
        </pc:spChg>
        <pc:spChg chg="del">
          <ac:chgData name="문 성우" userId="ae25129fa13310e8" providerId="LiveId" clId="{1755A99A-FF0B-475B-8B6F-6ACB4B138FE6}" dt="2018-11-27T14:02:50.977" v="1122" actId="478"/>
          <ac:spMkLst>
            <pc:docMk/>
            <pc:sldMk cId="810200490" sldId="316"/>
            <ac:spMk id="9" creationId="{5181E9CB-0B14-473C-8C09-BB75958CB813}"/>
          </ac:spMkLst>
        </pc:spChg>
        <pc:picChg chg="del">
          <ac:chgData name="문 성우" userId="ae25129fa13310e8" providerId="LiveId" clId="{1755A99A-FF0B-475B-8B6F-6ACB4B138FE6}" dt="2018-11-27T14:02:16.537" v="1116" actId="478"/>
          <ac:picMkLst>
            <pc:docMk/>
            <pc:sldMk cId="810200490" sldId="316"/>
            <ac:picMk id="6" creationId="{3D3AD7B4-38AE-4141-A06A-7DF5B9B02304}"/>
          </ac:picMkLst>
        </pc:picChg>
      </pc:sldChg>
      <pc:sldChg chg="addSp modSp add">
        <pc:chgData name="문 성우" userId="ae25129fa13310e8" providerId="LiveId" clId="{1755A99A-FF0B-475B-8B6F-6ACB4B138FE6}" dt="2018-11-28T11:58:51.570" v="3528" actId="27636"/>
        <pc:sldMkLst>
          <pc:docMk/>
          <pc:sldMk cId="47769163" sldId="317"/>
        </pc:sldMkLst>
        <pc:spChg chg="add mod">
          <ac:chgData name="문 성우" userId="ae25129fa13310e8" providerId="LiveId" clId="{1755A99A-FF0B-475B-8B6F-6ACB4B138FE6}" dt="2018-11-27T14:08:52.757" v="1171" actId="20577"/>
          <ac:spMkLst>
            <pc:docMk/>
            <pc:sldMk cId="47769163" sldId="317"/>
            <ac:spMk id="3" creationId="{B1EEB4C7-D10F-469C-825C-A2C67CCC9662}"/>
          </ac:spMkLst>
        </pc:spChg>
        <pc:spChg chg="add mod">
          <ac:chgData name="문 성우" userId="ae25129fa13310e8" providerId="LiveId" clId="{1755A99A-FF0B-475B-8B6F-6ACB4B138FE6}" dt="2018-11-28T11:58:51.570" v="3528" actId="27636"/>
          <ac:spMkLst>
            <pc:docMk/>
            <pc:sldMk cId="47769163" sldId="317"/>
            <ac:spMk id="4" creationId="{16AD523A-FBC8-419F-85AB-D9412E24B0F5}"/>
          </ac:spMkLst>
        </pc:spChg>
      </pc:sldChg>
      <pc:sldChg chg="addSp delSp modSp add modAnim">
        <pc:chgData name="문 성우" userId="ae25129fa13310e8" providerId="LiveId" clId="{1755A99A-FF0B-475B-8B6F-6ACB4B138FE6}" dt="2018-11-28T11:58:41.296" v="3521" actId="27636"/>
        <pc:sldMkLst>
          <pc:docMk/>
          <pc:sldMk cId="2999575366" sldId="318"/>
        </pc:sldMkLst>
        <pc:spChg chg="mod">
          <ac:chgData name="문 성우" userId="ae25129fa13310e8" providerId="LiveId" clId="{1755A99A-FF0B-475B-8B6F-6ACB4B138FE6}" dt="2018-11-28T11:58:41.296" v="3521" actId="27636"/>
          <ac:spMkLst>
            <pc:docMk/>
            <pc:sldMk cId="2999575366" sldId="318"/>
            <ac:spMk id="2" creationId="{78922612-9E41-40BD-B177-9ED34F504A42}"/>
          </ac:spMkLst>
        </pc:spChg>
        <pc:spChg chg="del">
          <ac:chgData name="문 성우" userId="ae25129fa13310e8" providerId="LiveId" clId="{1755A99A-FF0B-475B-8B6F-6ACB4B138FE6}" dt="2018-11-27T14:17:10.651" v="1644"/>
          <ac:spMkLst>
            <pc:docMk/>
            <pc:sldMk cId="2999575366" sldId="318"/>
            <ac:spMk id="3" creationId="{39CBB5F7-745E-48ED-B6F2-6886B5B54E24}"/>
          </ac:spMkLst>
        </pc:spChg>
        <pc:graphicFrameChg chg="add mod modGraphic">
          <ac:chgData name="문 성우" userId="ae25129fa13310e8" providerId="LiveId" clId="{1755A99A-FF0B-475B-8B6F-6ACB4B138FE6}" dt="2018-11-27T14:50:37.835" v="3441" actId="207"/>
          <ac:graphicFrameMkLst>
            <pc:docMk/>
            <pc:sldMk cId="2999575366" sldId="318"/>
            <ac:graphicFrameMk id="5" creationId="{5B201329-075C-4B82-9DEC-4B8EE019DCD9}"/>
          </ac:graphicFrameMkLst>
        </pc:graphicFrameChg>
      </pc:sldChg>
      <pc:sldChg chg="addSp modSp add">
        <pc:chgData name="문 성우" userId="ae25129fa13310e8" providerId="LiveId" clId="{1755A99A-FF0B-475B-8B6F-6ACB4B138FE6}" dt="2018-11-28T11:58:51.533" v="3527" actId="27636"/>
        <pc:sldMkLst>
          <pc:docMk/>
          <pc:sldMk cId="2671962055" sldId="319"/>
        </pc:sldMkLst>
        <pc:spChg chg="add mod">
          <ac:chgData name="문 성우" userId="ae25129fa13310e8" providerId="LiveId" clId="{1755A99A-FF0B-475B-8B6F-6ACB4B138FE6}" dt="2018-11-27T14:19:05.774" v="1689" actId="20577"/>
          <ac:spMkLst>
            <pc:docMk/>
            <pc:sldMk cId="2671962055" sldId="319"/>
            <ac:spMk id="3" creationId="{4D889CAE-FD54-46A5-9AE6-7A9767EDF291}"/>
          </ac:spMkLst>
        </pc:spChg>
        <pc:spChg chg="add mod">
          <ac:chgData name="문 성우" userId="ae25129fa13310e8" providerId="LiveId" clId="{1755A99A-FF0B-475B-8B6F-6ACB4B138FE6}" dt="2018-11-28T11:58:51.533" v="3527" actId="27636"/>
          <ac:spMkLst>
            <pc:docMk/>
            <pc:sldMk cId="2671962055" sldId="319"/>
            <ac:spMk id="4" creationId="{564B0415-C9FE-4F19-9F59-9198A3131B41}"/>
          </ac:spMkLst>
        </pc:spChg>
      </pc:sldChg>
      <pc:sldChg chg="addSp delSp modSp add">
        <pc:chgData name="문 성우" userId="ae25129fa13310e8" providerId="LiveId" clId="{1755A99A-FF0B-475B-8B6F-6ACB4B138FE6}" dt="2018-11-27T14:50:47.246" v="3445" actId="20577"/>
        <pc:sldMkLst>
          <pc:docMk/>
          <pc:sldMk cId="1014011522" sldId="320"/>
        </pc:sldMkLst>
        <pc:spChg chg="del">
          <ac:chgData name="문 성우" userId="ae25129fa13310e8" providerId="LiveId" clId="{1755A99A-FF0B-475B-8B6F-6ACB4B138FE6}" dt="2018-11-27T14:27:11.012" v="2452"/>
          <ac:spMkLst>
            <pc:docMk/>
            <pc:sldMk cId="1014011522" sldId="320"/>
            <ac:spMk id="3" creationId="{856D40EB-3E7D-4F6D-80AD-1B684CC2B48C}"/>
          </ac:spMkLst>
        </pc:spChg>
        <pc:graphicFrameChg chg="add mod modGraphic">
          <ac:chgData name="문 성우" userId="ae25129fa13310e8" providerId="LiveId" clId="{1755A99A-FF0B-475B-8B6F-6ACB4B138FE6}" dt="2018-11-27T14:50:47.246" v="3445" actId="20577"/>
          <ac:graphicFrameMkLst>
            <pc:docMk/>
            <pc:sldMk cId="1014011522" sldId="320"/>
            <ac:graphicFrameMk id="5" creationId="{58951567-0457-432B-B0A5-E48BC1758830}"/>
          </ac:graphicFrameMkLst>
        </pc:graphicFrameChg>
      </pc:sldChg>
      <pc:sldChg chg="addSp delSp modSp add modAnim">
        <pc:chgData name="문 성우" userId="ae25129fa13310e8" providerId="LiveId" clId="{1755A99A-FF0B-475B-8B6F-6ACB4B138FE6}" dt="2018-11-28T11:54:51.726" v="3447" actId="5793"/>
        <pc:sldMkLst>
          <pc:docMk/>
          <pc:sldMk cId="802767922" sldId="321"/>
        </pc:sldMkLst>
        <pc:spChg chg="del">
          <ac:chgData name="문 성우" userId="ae25129fa13310e8" providerId="LiveId" clId="{1755A99A-FF0B-475B-8B6F-6ACB4B138FE6}" dt="2018-11-27T14:28:20.208" v="2493"/>
          <ac:spMkLst>
            <pc:docMk/>
            <pc:sldMk cId="802767922" sldId="321"/>
            <ac:spMk id="3" creationId="{B0308097-6860-48D2-A15E-649869B9C64A}"/>
          </ac:spMkLst>
        </pc:spChg>
        <pc:graphicFrameChg chg="add mod modGraphic">
          <ac:chgData name="문 성우" userId="ae25129fa13310e8" providerId="LiveId" clId="{1755A99A-FF0B-475B-8B6F-6ACB4B138FE6}" dt="2018-11-28T11:54:51.726" v="3447" actId="5793"/>
          <ac:graphicFrameMkLst>
            <pc:docMk/>
            <pc:sldMk cId="802767922" sldId="321"/>
            <ac:graphicFrameMk id="5" creationId="{0D7C64BF-E3C9-49E9-8E68-2FF38E595637}"/>
          </ac:graphicFrameMkLst>
        </pc:graphicFrameChg>
      </pc:sldChg>
      <pc:sldChg chg="addSp delSp modSp add">
        <pc:chgData name="문 성우" userId="ae25129fa13310e8" providerId="LiveId" clId="{1755A99A-FF0B-475B-8B6F-6ACB4B138FE6}" dt="2018-11-27T14:31:29.412" v="2534" actId="13926"/>
        <pc:sldMkLst>
          <pc:docMk/>
          <pc:sldMk cId="1277562496" sldId="322"/>
        </pc:sldMkLst>
        <pc:spChg chg="add del">
          <ac:chgData name="문 성우" userId="ae25129fa13310e8" providerId="LiveId" clId="{1755A99A-FF0B-475B-8B6F-6ACB4B138FE6}" dt="2018-11-27T14:30:58.743" v="2520" actId="478"/>
          <ac:spMkLst>
            <pc:docMk/>
            <pc:sldMk cId="1277562496" sldId="322"/>
            <ac:spMk id="2" creationId="{0D0E91BD-FB60-4EDC-82F9-8C5C69628ABD}"/>
          </ac:spMkLst>
        </pc:spChg>
        <pc:spChg chg="del">
          <ac:chgData name="문 성우" userId="ae25129fa13310e8" providerId="LiveId" clId="{1755A99A-FF0B-475B-8B6F-6ACB4B138FE6}" dt="2018-11-27T14:30:42.344" v="2516"/>
          <ac:spMkLst>
            <pc:docMk/>
            <pc:sldMk cId="1277562496" sldId="322"/>
            <ac:spMk id="3" creationId="{24364962-0AB5-48E7-9E53-1A1106192DFB}"/>
          </ac:spMkLst>
        </pc:spChg>
        <pc:spChg chg="add del mod">
          <ac:chgData name="문 성우" userId="ae25129fa13310e8" providerId="LiveId" clId="{1755A99A-FF0B-475B-8B6F-6ACB4B138FE6}" dt="2018-11-27T14:31:16.367" v="2532" actId="6549"/>
          <ac:spMkLst>
            <pc:docMk/>
            <pc:sldMk cId="1277562496" sldId="322"/>
            <ac:spMk id="4" creationId="{0B7142F1-30FD-4681-AC30-1B90B2E9F36F}"/>
          </ac:spMkLst>
        </pc:spChg>
        <pc:spChg chg="add del mod">
          <ac:chgData name="문 성우" userId="ae25129fa13310e8" providerId="LiveId" clId="{1755A99A-FF0B-475B-8B6F-6ACB4B138FE6}" dt="2018-11-27T14:30:58.743" v="2520" actId="478"/>
          <ac:spMkLst>
            <pc:docMk/>
            <pc:sldMk cId="1277562496" sldId="322"/>
            <ac:spMk id="7" creationId="{E2DC20C3-89D3-4D6F-947A-2734FCBC0E94}"/>
          </ac:spMkLst>
        </pc:spChg>
        <pc:graphicFrameChg chg="add del mod modGraphic">
          <ac:chgData name="문 성우" userId="ae25129fa13310e8" providerId="LiveId" clId="{1755A99A-FF0B-475B-8B6F-6ACB4B138FE6}" dt="2018-11-27T14:31:29.412" v="2534" actId="13926"/>
          <ac:graphicFrameMkLst>
            <pc:docMk/>
            <pc:sldMk cId="1277562496" sldId="322"/>
            <ac:graphicFrameMk id="5" creationId="{91A04989-C4AC-4BB4-939A-52F036DEE9BD}"/>
          </ac:graphicFrameMkLst>
        </pc:graphicFrameChg>
      </pc:sldChg>
      <pc:sldChg chg="addSp delSp modSp add modAnim">
        <pc:chgData name="문 성우" userId="ae25129fa13310e8" providerId="LiveId" clId="{1755A99A-FF0B-475B-8B6F-6ACB4B138FE6}" dt="2018-11-27T14:33:27.901" v="2563"/>
        <pc:sldMkLst>
          <pc:docMk/>
          <pc:sldMk cId="1874307554" sldId="323"/>
        </pc:sldMkLst>
        <pc:spChg chg="add del">
          <ac:chgData name="문 성우" userId="ae25129fa13310e8" providerId="LiveId" clId="{1755A99A-FF0B-475B-8B6F-6ACB4B138FE6}" dt="2018-11-27T14:32:30.256" v="2544"/>
          <ac:spMkLst>
            <pc:docMk/>
            <pc:sldMk cId="1874307554" sldId="323"/>
            <ac:spMk id="3" creationId="{AC7DDCE2-9EBD-4F66-8C8D-BBB96F8DE7E8}"/>
          </ac:spMkLst>
        </pc:spChg>
        <pc:graphicFrameChg chg="add del mod">
          <ac:chgData name="문 성우" userId="ae25129fa13310e8" providerId="LiveId" clId="{1755A99A-FF0B-475B-8B6F-6ACB4B138FE6}" dt="2018-11-27T14:31:59.217" v="2537"/>
          <ac:graphicFrameMkLst>
            <pc:docMk/>
            <pc:sldMk cId="1874307554" sldId="323"/>
            <ac:graphicFrameMk id="5" creationId="{6B5559A8-7156-40E9-9CD4-FE0E0D664B65}"/>
          </ac:graphicFrameMkLst>
        </pc:graphicFrameChg>
        <pc:graphicFrameChg chg="add del mod modGraphic">
          <ac:chgData name="문 성우" userId="ae25129fa13310e8" providerId="LiveId" clId="{1755A99A-FF0B-475B-8B6F-6ACB4B138FE6}" dt="2018-11-27T14:32:29.082" v="2543"/>
          <ac:graphicFrameMkLst>
            <pc:docMk/>
            <pc:sldMk cId="1874307554" sldId="323"/>
            <ac:graphicFrameMk id="6" creationId="{9736D64C-BC99-4119-8DB8-EFE775657D0A}"/>
          </ac:graphicFrameMkLst>
        </pc:graphicFrameChg>
        <pc:graphicFrameChg chg="add mod modGraphic">
          <ac:chgData name="문 성우" userId="ae25129fa13310e8" providerId="LiveId" clId="{1755A99A-FF0B-475B-8B6F-6ACB4B138FE6}" dt="2018-11-27T14:33:16.524" v="2561" actId="207"/>
          <ac:graphicFrameMkLst>
            <pc:docMk/>
            <pc:sldMk cId="1874307554" sldId="323"/>
            <ac:graphicFrameMk id="7" creationId="{7D07BEDC-9723-4A6D-8483-D190C3D12661}"/>
          </ac:graphicFrameMkLst>
        </pc:graphicFrameChg>
      </pc:sldChg>
      <pc:sldChg chg="modSp add">
        <pc:chgData name="문 성우" userId="ae25129fa13310e8" providerId="LiveId" clId="{1755A99A-FF0B-475B-8B6F-6ACB4B138FE6}" dt="2018-11-27T14:48:21.405" v="3365" actId="20577"/>
        <pc:sldMkLst>
          <pc:docMk/>
          <pc:sldMk cId="3039095742" sldId="324"/>
        </pc:sldMkLst>
        <pc:spChg chg="mod">
          <ac:chgData name="문 성우" userId="ae25129fa13310e8" providerId="LiveId" clId="{1755A99A-FF0B-475B-8B6F-6ACB4B138FE6}" dt="2018-11-27T14:36:45.392" v="3016" actId="6549"/>
          <ac:spMkLst>
            <pc:docMk/>
            <pc:sldMk cId="3039095742" sldId="324"/>
            <ac:spMk id="2" creationId="{56DE4D25-BFD4-41FE-B0A1-645947966A39}"/>
          </ac:spMkLst>
        </pc:spChg>
        <pc:spChg chg="mod">
          <ac:chgData name="문 성우" userId="ae25129fa13310e8" providerId="LiveId" clId="{1755A99A-FF0B-475B-8B6F-6ACB4B138FE6}" dt="2018-11-27T14:48:21.405" v="3365" actId="20577"/>
          <ac:spMkLst>
            <pc:docMk/>
            <pc:sldMk cId="3039095742" sldId="324"/>
            <ac:spMk id="3" creationId="{C3DED182-2BD4-4607-8E65-C19A5372ABFA}"/>
          </ac:spMkLst>
        </pc:spChg>
      </pc:sldChg>
      <pc:sldChg chg="modSp add ord">
        <pc:chgData name="문 성우" userId="ae25129fa13310e8" providerId="LiveId" clId="{1755A99A-FF0B-475B-8B6F-6ACB4B138FE6}" dt="2018-11-28T12:07:40.045" v="3627" actId="20577"/>
        <pc:sldMkLst>
          <pc:docMk/>
          <pc:sldMk cId="806138654" sldId="325"/>
        </pc:sldMkLst>
        <pc:spChg chg="mod">
          <ac:chgData name="문 성우" userId="ae25129fa13310e8" providerId="LiveId" clId="{1755A99A-FF0B-475B-8B6F-6ACB4B138FE6}" dt="2018-11-27T14:45:29.497" v="3345" actId="6549"/>
          <ac:spMkLst>
            <pc:docMk/>
            <pc:sldMk cId="806138654" sldId="325"/>
            <ac:spMk id="2" creationId="{0DDF9CF0-3E4E-4AC5-BC8E-730D245F8753}"/>
          </ac:spMkLst>
        </pc:spChg>
        <pc:spChg chg="mod">
          <ac:chgData name="문 성우" userId="ae25129fa13310e8" providerId="LiveId" clId="{1755A99A-FF0B-475B-8B6F-6ACB4B138FE6}" dt="2018-11-28T12:07:40.045" v="3627" actId="20577"/>
          <ac:spMkLst>
            <pc:docMk/>
            <pc:sldMk cId="806138654" sldId="325"/>
            <ac:spMk id="3" creationId="{D8B6A7C8-AE0F-4B40-ABE3-E41F8F8C12DC}"/>
          </ac:spMkLst>
        </pc:spChg>
      </pc:sldChg>
      <pc:sldChg chg="add del">
        <pc:chgData name="문 성우" userId="ae25129fa13310e8" providerId="LiveId" clId="{1755A99A-FF0B-475B-8B6F-6ACB4B138FE6}" dt="2018-11-27T14:37:00.745" v="3019" actId="2696"/>
        <pc:sldMkLst>
          <pc:docMk/>
          <pc:sldMk cId="368111967" sldId="326"/>
        </pc:sldMkLst>
      </pc:sldChg>
      <pc:sldChg chg="addSp delSp modSp add">
        <pc:chgData name="문 성우" userId="ae25129fa13310e8" providerId="LiveId" clId="{1755A99A-FF0B-475B-8B6F-6ACB4B138FE6}" dt="2018-11-28T12:07:17.468" v="3605" actId="14100"/>
        <pc:sldMkLst>
          <pc:docMk/>
          <pc:sldMk cId="1135507299" sldId="326"/>
        </pc:sldMkLst>
        <pc:spChg chg="mod">
          <ac:chgData name="문 성우" userId="ae25129fa13310e8" providerId="LiveId" clId="{1755A99A-FF0B-475B-8B6F-6ACB4B138FE6}" dt="2018-11-28T12:07:04.093" v="3603" actId="1076"/>
          <ac:spMkLst>
            <pc:docMk/>
            <pc:sldMk cId="1135507299" sldId="326"/>
            <ac:spMk id="2" creationId="{124AA457-E480-4DCA-B592-F258F9115038}"/>
          </ac:spMkLst>
        </pc:spChg>
        <pc:spChg chg="mod">
          <ac:chgData name="문 성우" userId="ae25129fa13310e8" providerId="LiveId" clId="{1755A99A-FF0B-475B-8B6F-6ACB4B138FE6}" dt="2018-11-28T12:07:11.920" v="3604" actId="1076"/>
          <ac:spMkLst>
            <pc:docMk/>
            <pc:sldMk cId="1135507299" sldId="326"/>
            <ac:spMk id="3" creationId="{8B3DD6C6-327C-4879-9802-BBD0EA972F07}"/>
          </ac:spMkLst>
        </pc:spChg>
        <pc:spChg chg="del mod">
          <ac:chgData name="문 성우" userId="ae25129fa13310e8" providerId="LiveId" clId="{1755A99A-FF0B-475B-8B6F-6ACB4B138FE6}" dt="2018-11-27T14:47:14.956" v="3350" actId="478"/>
          <ac:spMkLst>
            <pc:docMk/>
            <pc:sldMk cId="1135507299" sldId="326"/>
            <ac:spMk id="4" creationId="{00B98631-9583-4AE8-891F-9B675D94D0FC}"/>
          </ac:spMkLst>
        </pc:spChg>
        <pc:picChg chg="add mod">
          <ac:chgData name="문 성우" userId="ae25129fa13310e8" providerId="LiveId" clId="{1755A99A-FF0B-475B-8B6F-6ACB4B138FE6}" dt="2018-11-28T12:07:17.468" v="3605" actId="14100"/>
          <ac:picMkLst>
            <pc:docMk/>
            <pc:sldMk cId="1135507299" sldId="326"/>
            <ac:picMk id="5" creationId="{60062D88-1ED7-458F-A491-443ECD1624E0}"/>
          </ac:picMkLst>
        </pc:picChg>
      </pc:sldChg>
      <pc:sldChg chg="modSp add del ord">
        <pc:chgData name="문 성우" userId="ae25129fa13310e8" providerId="LiveId" clId="{1755A99A-FF0B-475B-8B6F-6ACB4B138FE6}" dt="2018-11-27T14:45:07.004" v="3336" actId="2696"/>
        <pc:sldMkLst>
          <pc:docMk/>
          <pc:sldMk cId="2840195854" sldId="327"/>
        </pc:sldMkLst>
        <pc:spChg chg="mod">
          <ac:chgData name="문 성우" userId="ae25129fa13310e8" providerId="LiveId" clId="{1755A99A-FF0B-475B-8B6F-6ACB4B138FE6}" dt="2018-11-27T14:41:35.083" v="3208" actId="20577"/>
          <ac:spMkLst>
            <pc:docMk/>
            <pc:sldMk cId="2840195854" sldId="327"/>
            <ac:spMk id="5" creationId="{13CE39A2-CE0B-4EEA-BAA4-5057F6804D6A}"/>
          </ac:spMkLst>
        </pc:spChg>
      </pc:sldChg>
      <pc:sldChg chg="addSp modSp add ord">
        <pc:chgData name="문 성우" userId="ae25129fa13310e8" providerId="LiveId" clId="{1755A99A-FF0B-475B-8B6F-6ACB4B138FE6}" dt="2018-11-28T11:58:51.337" v="3523" actId="27636"/>
        <pc:sldMkLst>
          <pc:docMk/>
          <pc:sldMk cId="2981116021" sldId="328"/>
        </pc:sldMkLst>
        <pc:spChg chg="mod">
          <ac:chgData name="문 성우" userId="ae25129fa13310e8" providerId="LiveId" clId="{1755A99A-FF0B-475B-8B6F-6ACB4B138FE6}" dt="2018-11-27T14:40:31.419" v="3128" actId="404"/>
          <ac:spMkLst>
            <pc:docMk/>
            <pc:sldMk cId="2981116021" sldId="328"/>
            <ac:spMk id="2" creationId="{D1B2E7AB-829E-4B79-A787-AE8CBE332DC7}"/>
          </ac:spMkLst>
        </pc:spChg>
        <pc:spChg chg="mod">
          <ac:chgData name="문 성우" userId="ae25129fa13310e8" providerId="LiveId" clId="{1755A99A-FF0B-475B-8B6F-6ACB4B138FE6}" dt="2018-11-28T11:58:51.337" v="3523" actId="27636"/>
          <ac:spMkLst>
            <pc:docMk/>
            <pc:sldMk cId="2981116021" sldId="328"/>
            <ac:spMk id="3" creationId="{54885106-585B-4CF7-AA83-AF072D16E8C6}"/>
          </ac:spMkLst>
        </pc:spChg>
        <pc:picChg chg="add">
          <ac:chgData name="문 성우" userId="ae25129fa13310e8" providerId="LiveId" clId="{1755A99A-FF0B-475B-8B6F-6ACB4B138FE6}" dt="2018-11-27T14:39:31.101" v="3052"/>
          <ac:picMkLst>
            <pc:docMk/>
            <pc:sldMk cId="2981116021" sldId="328"/>
            <ac:picMk id="5" creationId="{469C6D79-1A8D-4F95-9615-1BBBB3F638CD}"/>
          </ac:picMkLst>
        </pc:picChg>
        <pc:picChg chg="add mod modCrop">
          <ac:chgData name="문 성우" userId="ae25129fa13310e8" providerId="LiveId" clId="{1755A99A-FF0B-475B-8B6F-6ACB4B138FE6}" dt="2018-11-28T11:55:42" v="3449" actId="1076"/>
          <ac:picMkLst>
            <pc:docMk/>
            <pc:sldMk cId="2981116021" sldId="328"/>
            <ac:picMk id="6" creationId="{81A3BF98-D402-4319-81E9-D243D2FF0C4A}"/>
          </ac:picMkLst>
        </pc:picChg>
      </pc:sldChg>
      <pc:sldMasterChg chg="modSldLayout">
        <pc:chgData name="문 성우" userId="ae25129fa13310e8" providerId="LiveId" clId="{1755A99A-FF0B-475B-8B6F-6ACB4B138FE6}" dt="2018-11-28T11:58:40.861" v="3517"/>
        <pc:sldMasterMkLst>
          <pc:docMk/>
          <pc:sldMasterMk cId="1487130521" sldId="2147483708"/>
        </pc:sldMasterMkLst>
        <pc:sldLayoutChg chg="addSp">
          <pc:chgData name="문 성우" userId="ae25129fa13310e8" providerId="LiveId" clId="{1755A99A-FF0B-475B-8B6F-6ACB4B138FE6}" dt="2018-11-28T11:58:40.861" v="3517"/>
          <pc:sldLayoutMkLst>
            <pc:docMk/>
            <pc:sldMasterMk cId="1487130521" sldId="2147483708"/>
            <pc:sldLayoutMk cId="1430281195" sldId="2147483709"/>
          </pc:sldLayoutMkLst>
          <pc:picChg chg="add">
            <ac:chgData name="문 성우" userId="ae25129fa13310e8" providerId="LiveId" clId="{1755A99A-FF0B-475B-8B6F-6ACB4B138FE6}" dt="2018-11-28T11:58:40.861" v="3517"/>
            <ac:picMkLst>
              <pc:docMk/>
              <pc:sldMasterMk cId="1487130521" sldId="2147483708"/>
              <pc:sldLayoutMk cId="1430281195" sldId="2147483709"/>
              <ac:picMk id="7" creationId="{ABE557B4-39BE-4243-AE5F-E773CD9B3943}"/>
            </ac:picMkLst>
          </pc:picChg>
        </pc:sldLayoutChg>
        <pc:sldLayoutChg chg="addSp modAnim">
          <pc:chgData name="문 성우" userId="ae25129fa13310e8" providerId="LiveId" clId="{1755A99A-FF0B-475B-8B6F-6ACB4B138FE6}" dt="2018-11-28T11:58:40.861" v="3517"/>
          <pc:sldLayoutMkLst>
            <pc:docMk/>
            <pc:sldMasterMk cId="1487130521" sldId="2147483708"/>
            <pc:sldLayoutMk cId="1502734412" sldId="2147483710"/>
          </pc:sldLayoutMkLst>
          <pc:spChg chg="add">
            <ac:chgData name="문 성우" userId="ae25129fa13310e8" providerId="LiveId" clId="{1755A99A-FF0B-475B-8B6F-6ACB4B138FE6}" dt="2018-11-28T11:58:40.861" v="3517"/>
            <ac:spMkLst>
              <pc:docMk/>
              <pc:sldMasterMk cId="1487130521" sldId="2147483708"/>
              <pc:sldLayoutMk cId="1502734412" sldId="2147483710"/>
              <ac:spMk id="7" creationId="{57370FC0-285C-47FF-A305-7A0735BCEF16}"/>
            </ac:spMkLst>
          </pc:spChg>
          <pc:picChg chg="add">
            <ac:chgData name="문 성우" userId="ae25129fa13310e8" providerId="LiveId" clId="{1755A99A-FF0B-475B-8B6F-6ACB4B138FE6}" dt="2018-11-28T11:58:40.861" v="3517"/>
            <ac:picMkLst>
              <pc:docMk/>
              <pc:sldMasterMk cId="1487130521" sldId="2147483708"/>
              <pc:sldLayoutMk cId="1502734412" sldId="2147483710"/>
              <ac:picMk id="8" creationId="{296B7958-AF8D-4C7E-955E-0CBB805BB106}"/>
            </ac:picMkLst>
          </pc:picChg>
        </pc:sldLayoutChg>
        <pc:sldLayoutChg chg="addSp">
          <pc:chgData name="문 성우" userId="ae25129fa13310e8" providerId="LiveId" clId="{1755A99A-FF0B-475B-8B6F-6ACB4B138FE6}" dt="2018-11-28T11:58:40.861" v="3517"/>
          <pc:sldLayoutMkLst>
            <pc:docMk/>
            <pc:sldMasterMk cId="1487130521" sldId="2147483708"/>
            <pc:sldLayoutMk cId="3673369211" sldId="2147483715"/>
          </pc:sldLayoutMkLst>
          <pc:picChg chg="add">
            <ac:chgData name="문 성우" userId="ae25129fa13310e8" providerId="LiveId" clId="{1755A99A-FF0B-475B-8B6F-6ACB4B138FE6}" dt="2018-11-28T11:58:40.861" v="3517"/>
            <ac:picMkLst>
              <pc:docMk/>
              <pc:sldMasterMk cId="1487130521" sldId="2147483708"/>
              <pc:sldLayoutMk cId="3673369211" sldId="2147483715"/>
              <ac:picMk id="5" creationId="{FA5DA879-2A9D-4BA9-8505-CB1EB18176F3}"/>
            </ac:picMkLst>
          </pc:picChg>
        </pc:sldLayoutChg>
      </pc:sldMasterChg>
      <pc:sldMasterChg chg="modSldLayout">
        <pc:chgData name="문 성우" userId="ae25129fa13310e8" providerId="LiveId" clId="{1755A99A-FF0B-475B-8B6F-6ACB4B138FE6}" dt="2018-11-28T11:58:51.074" v="3522"/>
        <pc:sldMasterMkLst>
          <pc:docMk/>
          <pc:sldMasterMk cId="4086524702" sldId="2147483720"/>
        </pc:sldMasterMkLst>
        <pc:sldLayoutChg chg="addSp">
          <pc:chgData name="문 성우" userId="ae25129fa13310e8" providerId="LiveId" clId="{1755A99A-FF0B-475B-8B6F-6ACB4B138FE6}" dt="2018-11-28T11:58:51.074" v="3522"/>
          <pc:sldLayoutMkLst>
            <pc:docMk/>
            <pc:sldMasterMk cId="4086524702" sldId="2147483720"/>
            <pc:sldLayoutMk cId="2668893827" sldId="2147483721"/>
          </pc:sldLayoutMkLst>
          <pc:picChg chg="add">
            <ac:chgData name="문 성우" userId="ae25129fa13310e8" providerId="LiveId" clId="{1755A99A-FF0B-475B-8B6F-6ACB4B138FE6}" dt="2018-11-28T11:58:51.074" v="3522"/>
            <ac:picMkLst>
              <pc:docMk/>
              <pc:sldMasterMk cId="4086524702" sldId="2147483720"/>
              <pc:sldLayoutMk cId="2668893827" sldId="2147483721"/>
              <ac:picMk id="7" creationId="{8ECC44D4-0774-4C83-93A7-ADB482F35C66}"/>
            </ac:picMkLst>
          </pc:picChg>
        </pc:sldLayoutChg>
        <pc:sldLayoutChg chg="addSp modAnim">
          <pc:chgData name="문 성우" userId="ae25129fa13310e8" providerId="LiveId" clId="{1755A99A-FF0B-475B-8B6F-6ACB4B138FE6}" dt="2018-11-28T11:58:51.074" v="3522"/>
          <pc:sldLayoutMkLst>
            <pc:docMk/>
            <pc:sldMasterMk cId="4086524702" sldId="2147483720"/>
            <pc:sldLayoutMk cId="4127908802" sldId="2147483722"/>
          </pc:sldLayoutMkLst>
          <pc:spChg chg="add">
            <ac:chgData name="문 성우" userId="ae25129fa13310e8" providerId="LiveId" clId="{1755A99A-FF0B-475B-8B6F-6ACB4B138FE6}" dt="2018-11-28T11:58:51.074" v="3522"/>
            <ac:spMkLst>
              <pc:docMk/>
              <pc:sldMasterMk cId="4086524702" sldId="2147483720"/>
              <pc:sldLayoutMk cId="4127908802" sldId="2147483722"/>
              <ac:spMk id="7" creationId="{6A848C55-CD73-4FC5-9FD0-62B80B3C9E86}"/>
            </ac:spMkLst>
          </pc:spChg>
          <pc:picChg chg="add">
            <ac:chgData name="문 성우" userId="ae25129fa13310e8" providerId="LiveId" clId="{1755A99A-FF0B-475B-8B6F-6ACB4B138FE6}" dt="2018-11-28T11:58:51.074" v="3522"/>
            <ac:picMkLst>
              <pc:docMk/>
              <pc:sldMasterMk cId="4086524702" sldId="2147483720"/>
              <pc:sldLayoutMk cId="4127908802" sldId="2147483722"/>
              <ac:picMk id="8" creationId="{028378B2-CCDC-4D5B-A11D-7A6DC3D1F530}"/>
            </ac:picMkLst>
          </pc:picChg>
        </pc:sldLayoutChg>
        <pc:sldLayoutChg chg="addSp">
          <pc:chgData name="문 성우" userId="ae25129fa13310e8" providerId="LiveId" clId="{1755A99A-FF0B-475B-8B6F-6ACB4B138FE6}" dt="2018-11-28T11:58:51.074" v="3522"/>
          <pc:sldLayoutMkLst>
            <pc:docMk/>
            <pc:sldMasterMk cId="4086524702" sldId="2147483720"/>
            <pc:sldLayoutMk cId="3233723646" sldId="2147483727"/>
          </pc:sldLayoutMkLst>
          <pc:picChg chg="add">
            <ac:chgData name="문 성우" userId="ae25129fa13310e8" providerId="LiveId" clId="{1755A99A-FF0B-475B-8B6F-6ACB4B138FE6}" dt="2018-11-28T11:58:51.074" v="3522"/>
            <ac:picMkLst>
              <pc:docMk/>
              <pc:sldMasterMk cId="4086524702" sldId="2147483720"/>
              <pc:sldLayoutMk cId="3233723646" sldId="2147483727"/>
              <ac:picMk id="5" creationId="{E543B117-166D-4FF4-8118-44647AE7C469}"/>
            </ac:picMkLst>
          </pc:picChg>
        </pc:sldLayoutChg>
      </pc:sldMasterChg>
      <pc:sldMasterChg chg="modSldLayout">
        <pc:chgData name="문 성우" userId="ae25129fa13310e8" providerId="LiveId" clId="{1755A99A-FF0B-475B-8B6F-6ACB4B138FE6}" dt="2018-11-28T11:58:52.833" v="3529"/>
        <pc:sldMasterMkLst>
          <pc:docMk/>
          <pc:sldMasterMk cId="2308873383" sldId="2147483732"/>
        </pc:sldMasterMkLst>
        <pc:sldLayoutChg chg="addSp">
          <pc:chgData name="문 성우" userId="ae25129fa13310e8" providerId="LiveId" clId="{1755A99A-FF0B-475B-8B6F-6ACB4B138FE6}" dt="2018-11-28T11:58:52.833" v="3529"/>
          <pc:sldLayoutMkLst>
            <pc:docMk/>
            <pc:sldMasterMk cId="2308873383" sldId="2147483732"/>
            <pc:sldLayoutMk cId="1502682932" sldId="2147483733"/>
          </pc:sldLayoutMkLst>
          <pc:picChg chg="add">
            <ac:chgData name="문 성우" userId="ae25129fa13310e8" providerId="LiveId" clId="{1755A99A-FF0B-475B-8B6F-6ACB4B138FE6}" dt="2018-11-28T11:58:52.833" v="3529"/>
            <ac:picMkLst>
              <pc:docMk/>
              <pc:sldMasterMk cId="2308873383" sldId="2147483732"/>
              <pc:sldLayoutMk cId="1502682932" sldId="2147483733"/>
              <ac:picMk id="7" creationId="{1E4E0661-6329-4342-B4FD-2213EA4F4F24}"/>
            </ac:picMkLst>
          </pc:picChg>
        </pc:sldLayoutChg>
        <pc:sldLayoutChg chg="addSp modAnim">
          <pc:chgData name="문 성우" userId="ae25129fa13310e8" providerId="LiveId" clId="{1755A99A-FF0B-475B-8B6F-6ACB4B138FE6}" dt="2018-11-28T11:58:52.833" v="3529"/>
          <pc:sldLayoutMkLst>
            <pc:docMk/>
            <pc:sldMasterMk cId="2308873383" sldId="2147483732"/>
            <pc:sldLayoutMk cId="3837244262" sldId="2147483734"/>
          </pc:sldLayoutMkLst>
          <pc:spChg chg="add">
            <ac:chgData name="문 성우" userId="ae25129fa13310e8" providerId="LiveId" clId="{1755A99A-FF0B-475B-8B6F-6ACB4B138FE6}" dt="2018-11-28T11:58:52.833" v="3529"/>
            <ac:spMkLst>
              <pc:docMk/>
              <pc:sldMasterMk cId="2308873383" sldId="2147483732"/>
              <pc:sldLayoutMk cId="3837244262" sldId="2147483734"/>
              <ac:spMk id="7" creationId="{966F2224-FC15-4B78-AFC9-69B8D603F8DB}"/>
            </ac:spMkLst>
          </pc:spChg>
          <pc:picChg chg="add">
            <ac:chgData name="문 성우" userId="ae25129fa13310e8" providerId="LiveId" clId="{1755A99A-FF0B-475B-8B6F-6ACB4B138FE6}" dt="2018-11-28T11:58:52.833" v="3529"/>
            <ac:picMkLst>
              <pc:docMk/>
              <pc:sldMasterMk cId="2308873383" sldId="2147483732"/>
              <pc:sldLayoutMk cId="3837244262" sldId="2147483734"/>
              <ac:picMk id="8" creationId="{7A90564A-12D5-4521-9D30-CDCF669120A7}"/>
            </ac:picMkLst>
          </pc:picChg>
        </pc:sldLayoutChg>
        <pc:sldLayoutChg chg="addSp">
          <pc:chgData name="문 성우" userId="ae25129fa13310e8" providerId="LiveId" clId="{1755A99A-FF0B-475B-8B6F-6ACB4B138FE6}" dt="2018-11-28T11:58:52.833" v="3529"/>
          <pc:sldLayoutMkLst>
            <pc:docMk/>
            <pc:sldMasterMk cId="2308873383" sldId="2147483732"/>
            <pc:sldLayoutMk cId="2448905300" sldId="2147483739"/>
          </pc:sldLayoutMkLst>
          <pc:picChg chg="add">
            <ac:chgData name="문 성우" userId="ae25129fa13310e8" providerId="LiveId" clId="{1755A99A-FF0B-475B-8B6F-6ACB4B138FE6}" dt="2018-11-28T11:58:52.833" v="3529"/>
            <ac:picMkLst>
              <pc:docMk/>
              <pc:sldMasterMk cId="2308873383" sldId="2147483732"/>
              <pc:sldLayoutMk cId="2448905300" sldId="2147483739"/>
              <ac:picMk id="5" creationId="{8A3AD2B0-8F4D-4B56-8676-76520C7A0BD9}"/>
            </ac:picMkLst>
          </pc:picChg>
        </pc:sldLayoutChg>
      </pc:sldMasterChg>
      <pc:sldMasterChg chg="modSldLayout">
        <pc:chgData name="문 성우" userId="ae25129fa13310e8" providerId="LiveId" clId="{1755A99A-FF0B-475B-8B6F-6ACB4B138FE6}" dt="2018-11-28T11:58:55.052" v="3530"/>
        <pc:sldMasterMkLst>
          <pc:docMk/>
          <pc:sldMasterMk cId="2278901891" sldId="2147483744"/>
        </pc:sldMasterMkLst>
        <pc:sldLayoutChg chg="addSp">
          <pc:chgData name="문 성우" userId="ae25129fa13310e8" providerId="LiveId" clId="{1755A99A-FF0B-475B-8B6F-6ACB4B138FE6}" dt="2018-11-28T11:58:55.052" v="3530"/>
          <pc:sldLayoutMkLst>
            <pc:docMk/>
            <pc:sldMasterMk cId="2278901891" sldId="2147483744"/>
            <pc:sldLayoutMk cId="2462960579" sldId="2147483745"/>
          </pc:sldLayoutMkLst>
          <pc:picChg chg="add">
            <ac:chgData name="문 성우" userId="ae25129fa13310e8" providerId="LiveId" clId="{1755A99A-FF0B-475B-8B6F-6ACB4B138FE6}" dt="2018-11-28T11:58:55.052" v="3530"/>
            <ac:picMkLst>
              <pc:docMk/>
              <pc:sldMasterMk cId="2278901891" sldId="2147483744"/>
              <pc:sldLayoutMk cId="2462960579" sldId="2147483745"/>
              <ac:picMk id="7" creationId="{56EA3B2C-90E1-4CB6-9656-504F97F315F5}"/>
            </ac:picMkLst>
          </pc:picChg>
        </pc:sldLayoutChg>
        <pc:sldLayoutChg chg="addSp modAnim">
          <pc:chgData name="문 성우" userId="ae25129fa13310e8" providerId="LiveId" clId="{1755A99A-FF0B-475B-8B6F-6ACB4B138FE6}" dt="2018-11-28T11:58:55.052" v="3530"/>
          <pc:sldLayoutMkLst>
            <pc:docMk/>
            <pc:sldMasterMk cId="2278901891" sldId="2147483744"/>
            <pc:sldLayoutMk cId="1041069679" sldId="2147483746"/>
          </pc:sldLayoutMkLst>
          <pc:spChg chg="add">
            <ac:chgData name="문 성우" userId="ae25129fa13310e8" providerId="LiveId" clId="{1755A99A-FF0B-475B-8B6F-6ACB4B138FE6}" dt="2018-11-28T11:58:55.052" v="3530"/>
            <ac:spMkLst>
              <pc:docMk/>
              <pc:sldMasterMk cId="2278901891" sldId="2147483744"/>
              <pc:sldLayoutMk cId="1041069679" sldId="2147483746"/>
              <ac:spMk id="7" creationId="{A64BAAA6-C30E-4C00-BCCE-F6A2C4B22507}"/>
            </ac:spMkLst>
          </pc:spChg>
          <pc:picChg chg="add">
            <ac:chgData name="문 성우" userId="ae25129fa13310e8" providerId="LiveId" clId="{1755A99A-FF0B-475B-8B6F-6ACB4B138FE6}" dt="2018-11-28T11:58:55.052" v="3530"/>
            <ac:picMkLst>
              <pc:docMk/>
              <pc:sldMasterMk cId="2278901891" sldId="2147483744"/>
              <pc:sldLayoutMk cId="1041069679" sldId="2147483746"/>
              <ac:picMk id="8" creationId="{1227045A-527B-4E97-A825-E08420806856}"/>
            </ac:picMkLst>
          </pc:picChg>
        </pc:sldLayoutChg>
        <pc:sldLayoutChg chg="addSp">
          <pc:chgData name="문 성우" userId="ae25129fa13310e8" providerId="LiveId" clId="{1755A99A-FF0B-475B-8B6F-6ACB4B138FE6}" dt="2018-11-28T11:58:55.052" v="3530"/>
          <pc:sldLayoutMkLst>
            <pc:docMk/>
            <pc:sldMasterMk cId="2278901891" sldId="2147483744"/>
            <pc:sldLayoutMk cId="3927456994" sldId="2147483751"/>
          </pc:sldLayoutMkLst>
          <pc:picChg chg="add">
            <ac:chgData name="문 성우" userId="ae25129fa13310e8" providerId="LiveId" clId="{1755A99A-FF0B-475B-8B6F-6ACB4B138FE6}" dt="2018-11-28T11:58:55.052" v="3530"/>
            <ac:picMkLst>
              <pc:docMk/>
              <pc:sldMasterMk cId="2278901891" sldId="2147483744"/>
              <pc:sldLayoutMk cId="3927456994" sldId="2147483751"/>
              <ac:picMk id="5" creationId="{EDCC955E-2153-496D-8C8C-CD53E5FD5E32}"/>
            </ac:picMkLst>
          </pc:picChg>
        </pc:sldLayoutChg>
      </pc:sldMasterChg>
      <pc:sldMasterChg chg="modSldLayout">
        <pc:chgData name="문 성우" userId="ae25129fa13310e8" providerId="LiveId" clId="{1755A99A-FF0B-475B-8B6F-6ACB4B138FE6}" dt="2018-11-28T11:59:26.208" v="3531"/>
        <pc:sldMasterMkLst>
          <pc:docMk/>
          <pc:sldMasterMk cId="3784699392" sldId="2147483756"/>
        </pc:sldMasterMkLst>
        <pc:sldLayoutChg chg="addSp">
          <pc:chgData name="문 성우" userId="ae25129fa13310e8" providerId="LiveId" clId="{1755A99A-FF0B-475B-8B6F-6ACB4B138FE6}" dt="2018-11-28T11:59:26.208" v="3531"/>
          <pc:sldLayoutMkLst>
            <pc:docMk/>
            <pc:sldMasterMk cId="3784699392" sldId="2147483756"/>
            <pc:sldLayoutMk cId="2782055223" sldId="2147483757"/>
          </pc:sldLayoutMkLst>
          <pc:picChg chg="add">
            <ac:chgData name="문 성우" userId="ae25129fa13310e8" providerId="LiveId" clId="{1755A99A-FF0B-475B-8B6F-6ACB4B138FE6}" dt="2018-11-28T11:59:26.208" v="3531"/>
            <ac:picMkLst>
              <pc:docMk/>
              <pc:sldMasterMk cId="3784699392" sldId="2147483756"/>
              <pc:sldLayoutMk cId="2782055223" sldId="2147483757"/>
              <ac:picMk id="7" creationId="{89545D4A-1671-494E-8399-4DEBDE69BCBD}"/>
            </ac:picMkLst>
          </pc:picChg>
        </pc:sldLayoutChg>
        <pc:sldLayoutChg chg="addSp modAnim">
          <pc:chgData name="문 성우" userId="ae25129fa13310e8" providerId="LiveId" clId="{1755A99A-FF0B-475B-8B6F-6ACB4B138FE6}" dt="2018-11-28T11:59:26.208" v="3531"/>
          <pc:sldLayoutMkLst>
            <pc:docMk/>
            <pc:sldMasterMk cId="3784699392" sldId="2147483756"/>
            <pc:sldLayoutMk cId="1734004679" sldId="2147483758"/>
          </pc:sldLayoutMkLst>
          <pc:spChg chg="add">
            <ac:chgData name="문 성우" userId="ae25129fa13310e8" providerId="LiveId" clId="{1755A99A-FF0B-475B-8B6F-6ACB4B138FE6}" dt="2018-11-28T11:59:26.208" v="3531"/>
            <ac:spMkLst>
              <pc:docMk/>
              <pc:sldMasterMk cId="3784699392" sldId="2147483756"/>
              <pc:sldLayoutMk cId="1734004679" sldId="2147483758"/>
              <ac:spMk id="7" creationId="{485052AA-7497-4276-8D7B-8EC7DCF08DE2}"/>
            </ac:spMkLst>
          </pc:spChg>
          <pc:picChg chg="add">
            <ac:chgData name="문 성우" userId="ae25129fa13310e8" providerId="LiveId" clId="{1755A99A-FF0B-475B-8B6F-6ACB4B138FE6}" dt="2018-11-28T11:59:26.208" v="3531"/>
            <ac:picMkLst>
              <pc:docMk/>
              <pc:sldMasterMk cId="3784699392" sldId="2147483756"/>
              <pc:sldLayoutMk cId="1734004679" sldId="2147483758"/>
              <ac:picMk id="8" creationId="{EBAEEB3F-AC98-4476-BF65-63D334CBB7FF}"/>
            </ac:picMkLst>
          </pc:picChg>
        </pc:sldLayoutChg>
        <pc:sldLayoutChg chg="addSp">
          <pc:chgData name="문 성우" userId="ae25129fa13310e8" providerId="LiveId" clId="{1755A99A-FF0B-475B-8B6F-6ACB4B138FE6}" dt="2018-11-28T11:59:26.208" v="3531"/>
          <pc:sldLayoutMkLst>
            <pc:docMk/>
            <pc:sldMasterMk cId="3784699392" sldId="2147483756"/>
            <pc:sldLayoutMk cId="2390232851" sldId="2147483763"/>
          </pc:sldLayoutMkLst>
          <pc:picChg chg="add">
            <ac:chgData name="문 성우" userId="ae25129fa13310e8" providerId="LiveId" clId="{1755A99A-FF0B-475B-8B6F-6ACB4B138FE6}" dt="2018-11-28T11:59:26.208" v="3531"/>
            <ac:picMkLst>
              <pc:docMk/>
              <pc:sldMasterMk cId="3784699392" sldId="2147483756"/>
              <pc:sldLayoutMk cId="2390232851" sldId="2147483763"/>
              <ac:picMk id="5" creationId="{8A0F20DC-4AF1-43F9-9C45-047888972060}"/>
            </ac:picMkLst>
          </pc:picChg>
        </pc:sldLayoutChg>
      </pc:sldMasterChg>
      <pc:sldMasterChg chg="modSldLayout">
        <pc:chgData name="문 성우" userId="ae25129fa13310e8" providerId="LiveId" clId="{1755A99A-FF0B-475B-8B6F-6ACB4B138FE6}" dt="2018-11-28T12:03:38.468" v="3568"/>
        <pc:sldMasterMkLst>
          <pc:docMk/>
          <pc:sldMasterMk cId="1464384961" sldId="2147483768"/>
        </pc:sldMasterMkLst>
        <pc:sldLayoutChg chg="addSp">
          <pc:chgData name="문 성우" userId="ae25129fa13310e8" providerId="LiveId" clId="{1755A99A-FF0B-475B-8B6F-6ACB4B138FE6}" dt="2018-11-28T12:03:38.468" v="3568"/>
          <pc:sldLayoutMkLst>
            <pc:docMk/>
            <pc:sldMasterMk cId="1464384961" sldId="2147483768"/>
            <pc:sldLayoutMk cId="1249875709" sldId="2147483769"/>
          </pc:sldLayoutMkLst>
          <pc:picChg chg="add">
            <ac:chgData name="문 성우" userId="ae25129fa13310e8" providerId="LiveId" clId="{1755A99A-FF0B-475B-8B6F-6ACB4B138FE6}" dt="2018-11-28T12:03:38.468" v="3568"/>
            <ac:picMkLst>
              <pc:docMk/>
              <pc:sldMasterMk cId="1464384961" sldId="2147483768"/>
              <pc:sldLayoutMk cId="1249875709" sldId="2147483769"/>
              <ac:picMk id="7" creationId="{6720ECBB-C956-4368-8C03-A3EF44EB843B}"/>
            </ac:picMkLst>
          </pc:picChg>
        </pc:sldLayoutChg>
        <pc:sldLayoutChg chg="addSp modAnim">
          <pc:chgData name="문 성우" userId="ae25129fa13310e8" providerId="LiveId" clId="{1755A99A-FF0B-475B-8B6F-6ACB4B138FE6}" dt="2018-11-28T12:03:38.468" v="3568"/>
          <pc:sldLayoutMkLst>
            <pc:docMk/>
            <pc:sldMasterMk cId="1464384961" sldId="2147483768"/>
            <pc:sldLayoutMk cId="2754935424" sldId="2147483770"/>
          </pc:sldLayoutMkLst>
          <pc:spChg chg="add">
            <ac:chgData name="문 성우" userId="ae25129fa13310e8" providerId="LiveId" clId="{1755A99A-FF0B-475B-8B6F-6ACB4B138FE6}" dt="2018-11-28T12:03:38.468" v="3568"/>
            <ac:spMkLst>
              <pc:docMk/>
              <pc:sldMasterMk cId="1464384961" sldId="2147483768"/>
              <pc:sldLayoutMk cId="2754935424" sldId="2147483770"/>
              <ac:spMk id="7" creationId="{3BA80711-057D-47C5-B24B-63F92BF16B39}"/>
            </ac:spMkLst>
          </pc:spChg>
          <pc:picChg chg="add">
            <ac:chgData name="문 성우" userId="ae25129fa13310e8" providerId="LiveId" clId="{1755A99A-FF0B-475B-8B6F-6ACB4B138FE6}" dt="2018-11-28T12:03:38.468" v="3568"/>
            <ac:picMkLst>
              <pc:docMk/>
              <pc:sldMasterMk cId="1464384961" sldId="2147483768"/>
              <pc:sldLayoutMk cId="2754935424" sldId="2147483770"/>
              <ac:picMk id="8" creationId="{7D3E8854-FAAA-44D2-A2ED-29E3F0FFAB7A}"/>
            </ac:picMkLst>
          </pc:picChg>
        </pc:sldLayoutChg>
        <pc:sldLayoutChg chg="addSp">
          <pc:chgData name="문 성우" userId="ae25129fa13310e8" providerId="LiveId" clId="{1755A99A-FF0B-475B-8B6F-6ACB4B138FE6}" dt="2018-11-28T12:03:38.468" v="3568"/>
          <pc:sldLayoutMkLst>
            <pc:docMk/>
            <pc:sldMasterMk cId="1464384961" sldId="2147483768"/>
            <pc:sldLayoutMk cId="2085059007" sldId="2147483775"/>
          </pc:sldLayoutMkLst>
          <pc:picChg chg="add">
            <ac:chgData name="문 성우" userId="ae25129fa13310e8" providerId="LiveId" clId="{1755A99A-FF0B-475B-8B6F-6ACB4B138FE6}" dt="2018-11-28T12:03:38.468" v="3568"/>
            <ac:picMkLst>
              <pc:docMk/>
              <pc:sldMasterMk cId="1464384961" sldId="2147483768"/>
              <pc:sldLayoutMk cId="2085059007" sldId="2147483775"/>
              <ac:picMk id="5" creationId="{83A50C68-6F2E-48DD-9429-06CC31578146}"/>
            </ac:picMkLst>
          </pc:picChg>
        </pc:sldLayoutChg>
      </pc:sldMasterChg>
      <pc:sldMasterChg chg="modSldLayout">
        <pc:chgData name="문 성우" userId="ae25129fa13310e8" providerId="LiveId" clId="{1755A99A-FF0B-475B-8B6F-6ACB4B138FE6}" dt="2018-11-28T12:03:39.880" v="3569"/>
        <pc:sldMasterMkLst>
          <pc:docMk/>
          <pc:sldMasterMk cId="119398152" sldId="2147483780"/>
        </pc:sldMasterMkLst>
        <pc:sldLayoutChg chg="addSp">
          <pc:chgData name="문 성우" userId="ae25129fa13310e8" providerId="LiveId" clId="{1755A99A-FF0B-475B-8B6F-6ACB4B138FE6}" dt="2018-11-28T12:03:39.880" v="3569"/>
          <pc:sldLayoutMkLst>
            <pc:docMk/>
            <pc:sldMasterMk cId="119398152" sldId="2147483780"/>
            <pc:sldLayoutMk cId="1419542254" sldId="2147483781"/>
          </pc:sldLayoutMkLst>
          <pc:picChg chg="add">
            <ac:chgData name="문 성우" userId="ae25129fa13310e8" providerId="LiveId" clId="{1755A99A-FF0B-475B-8B6F-6ACB4B138FE6}" dt="2018-11-28T12:03:39.880" v="3569"/>
            <ac:picMkLst>
              <pc:docMk/>
              <pc:sldMasterMk cId="119398152" sldId="2147483780"/>
              <pc:sldLayoutMk cId="1419542254" sldId="2147483781"/>
              <ac:picMk id="7" creationId="{86F581EB-EE3F-43B5-8B7C-213B521C417D}"/>
            </ac:picMkLst>
          </pc:picChg>
        </pc:sldLayoutChg>
        <pc:sldLayoutChg chg="addSp modAnim">
          <pc:chgData name="문 성우" userId="ae25129fa13310e8" providerId="LiveId" clId="{1755A99A-FF0B-475B-8B6F-6ACB4B138FE6}" dt="2018-11-28T12:03:39.880" v="3569"/>
          <pc:sldLayoutMkLst>
            <pc:docMk/>
            <pc:sldMasterMk cId="119398152" sldId="2147483780"/>
            <pc:sldLayoutMk cId="2352258402" sldId="2147483782"/>
          </pc:sldLayoutMkLst>
          <pc:spChg chg="add">
            <ac:chgData name="문 성우" userId="ae25129fa13310e8" providerId="LiveId" clId="{1755A99A-FF0B-475B-8B6F-6ACB4B138FE6}" dt="2018-11-28T12:03:39.880" v="3569"/>
            <ac:spMkLst>
              <pc:docMk/>
              <pc:sldMasterMk cId="119398152" sldId="2147483780"/>
              <pc:sldLayoutMk cId="2352258402" sldId="2147483782"/>
              <ac:spMk id="7" creationId="{11033701-FEFB-40D9-BB7B-5A57A0B1D0E9}"/>
            </ac:spMkLst>
          </pc:spChg>
          <pc:picChg chg="add">
            <ac:chgData name="문 성우" userId="ae25129fa13310e8" providerId="LiveId" clId="{1755A99A-FF0B-475B-8B6F-6ACB4B138FE6}" dt="2018-11-28T12:03:39.880" v="3569"/>
            <ac:picMkLst>
              <pc:docMk/>
              <pc:sldMasterMk cId="119398152" sldId="2147483780"/>
              <pc:sldLayoutMk cId="2352258402" sldId="2147483782"/>
              <ac:picMk id="8" creationId="{E1756F8A-C08C-48C3-B800-F16695B17C2E}"/>
            </ac:picMkLst>
          </pc:picChg>
        </pc:sldLayoutChg>
        <pc:sldLayoutChg chg="addSp">
          <pc:chgData name="문 성우" userId="ae25129fa13310e8" providerId="LiveId" clId="{1755A99A-FF0B-475B-8B6F-6ACB4B138FE6}" dt="2018-11-28T12:03:39.880" v="3569"/>
          <pc:sldLayoutMkLst>
            <pc:docMk/>
            <pc:sldMasterMk cId="119398152" sldId="2147483780"/>
            <pc:sldLayoutMk cId="1877795717" sldId="2147483787"/>
          </pc:sldLayoutMkLst>
          <pc:picChg chg="add">
            <ac:chgData name="문 성우" userId="ae25129fa13310e8" providerId="LiveId" clId="{1755A99A-FF0B-475B-8B6F-6ACB4B138FE6}" dt="2018-11-28T12:03:39.880" v="3569"/>
            <ac:picMkLst>
              <pc:docMk/>
              <pc:sldMasterMk cId="119398152" sldId="2147483780"/>
              <pc:sldLayoutMk cId="1877795717" sldId="2147483787"/>
              <ac:picMk id="5" creationId="{2A027F2D-4E27-43C5-B10F-79D559ED9CBB}"/>
            </ac:picMkLst>
          </pc:picChg>
        </pc:sldLayoutChg>
      </pc:sldMasterChg>
      <pc:sldMasterChg chg="modSldLayout">
        <pc:chgData name="문 성우" userId="ae25129fa13310e8" providerId="LiveId" clId="{1755A99A-FF0B-475B-8B6F-6ACB4B138FE6}" dt="2018-11-28T12:03:42.904" v="3570"/>
        <pc:sldMasterMkLst>
          <pc:docMk/>
          <pc:sldMasterMk cId="4227297522" sldId="2147483792"/>
        </pc:sldMasterMkLst>
        <pc:sldLayoutChg chg="addSp">
          <pc:chgData name="문 성우" userId="ae25129fa13310e8" providerId="LiveId" clId="{1755A99A-FF0B-475B-8B6F-6ACB4B138FE6}" dt="2018-11-28T12:03:42.904" v="3570"/>
          <pc:sldLayoutMkLst>
            <pc:docMk/>
            <pc:sldMasterMk cId="4227297522" sldId="2147483792"/>
            <pc:sldLayoutMk cId="276522398" sldId="2147483793"/>
          </pc:sldLayoutMkLst>
          <pc:picChg chg="add">
            <ac:chgData name="문 성우" userId="ae25129fa13310e8" providerId="LiveId" clId="{1755A99A-FF0B-475B-8B6F-6ACB4B138FE6}" dt="2018-11-28T12:03:42.904" v="3570"/>
            <ac:picMkLst>
              <pc:docMk/>
              <pc:sldMasterMk cId="4227297522" sldId="2147483792"/>
              <pc:sldLayoutMk cId="276522398" sldId="2147483793"/>
              <ac:picMk id="7" creationId="{71F565E4-A524-4C80-AED6-29CFD66ED5BE}"/>
            </ac:picMkLst>
          </pc:picChg>
        </pc:sldLayoutChg>
        <pc:sldLayoutChg chg="addSp modAnim">
          <pc:chgData name="문 성우" userId="ae25129fa13310e8" providerId="LiveId" clId="{1755A99A-FF0B-475B-8B6F-6ACB4B138FE6}" dt="2018-11-28T12:03:42.904" v="3570"/>
          <pc:sldLayoutMkLst>
            <pc:docMk/>
            <pc:sldMasterMk cId="4227297522" sldId="2147483792"/>
            <pc:sldLayoutMk cId="1014070016" sldId="2147483794"/>
          </pc:sldLayoutMkLst>
          <pc:spChg chg="add">
            <ac:chgData name="문 성우" userId="ae25129fa13310e8" providerId="LiveId" clId="{1755A99A-FF0B-475B-8B6F-6ACB4B138FE6}" dt="2018-11-28T12:03:42.904" v="3570"/>
            <ac:spMkLst>
              <pc:docMk/>
              <pc:sldMasterMk cId="4227297522" sldId="2147483792"/>
              <pc:sldLayoutMk cId="1014070016" sldId="2147483794"/>
              <ac:spMk id="7" creationId="{255A992F-E6E5-4B8C-8A68-92B1DFE70619}"/>
            </ac:spMkLst>
          </pc:spChg>
          <pc:picChg chg="add">
            <ac:chgData name="문 성우" userId="ae25129fa13310e8" providerId="LiveId" clId="{1755A99A-FF0B-475B-8B6F-6ACB4B138FE6}" dt="2018-11-28T12:03:42.904" v="3570"/>
            <ac:picMkLst>
              <pc:docMk/>
              <pc:sldMasterMk cId="4227297522" sldId="2147483792"/>
              <pc:sldLayoutMk cId="1014070016" sldId="2147483794"/>
              <ac:picMk id="8" creationId="{74B65AED-C2EE-4379-81BA-668A567584AD}"/>
            </ac:picMkLst>
          </pc:picChg>
        </pc:sldLayoutChg>
        <pc:sldLayoutChg chg="addSp">
          <pc:chgData name="문 성우" userId="ae25129fa13310e8" providerId="LiveId" clId="{1755A99A-FF0B-475B-8B6F-6ACB4B138FE6}" dt="2018-11-28T12:03:42.904" v="3570"/>
          <pc:sldLayoutMkLst>
            <pc:docMk/>
            <pc:sldMasterMk cId="4227297522" sldId="2147483792"/>
            <pc:sldLayoutMk cId="1778977748" sldId="2147483799"/>
          </pc:sldLayoutMkLst>
          <pc:picChg chg="add">
            <ac:chgData name="문 성우" userId="ae25129fa13310e8" providerId="LiveId" clId="{1755A99A-FF0B-475B-8B6F-6ACB4B138FE6}" dt="2018-11-28T12:03:42.904" v="3570"/>
            <ac:picMkLst>
              <pc:docMk/>
              <pc:sldMasterMk cId="4227297522" sldId="2147483792"/>
              <pc:sldLayoutMk cId="1778977748" sldId="2147483799"/>
              <ac:picMk id="5" creationId="{FE089810-D556-401A-A441-2583904D046D}"/>
            </ac:picMkLst>
          </pc:picChg>
        </pc:sldLayoutChg>
      </pc:sldMasterChg>
      <pc:sldMasterChg chg="modSldLayout">
        <pc:chgData name="문 성우" userId="ae25129fa13310e8" providerId="LiveId" clId="{1755A99A-FF0B-475B-8B6F-6ACB4B138FE6}" dt="2018-11-28T12:03:56.177" v="3571"/>
        <pc:sldMasterMkLst>
          <pc:docMk/>
          <pc:sldMasterMk cId="2875408769" sldId="2147483804"/>
        </pc:sldMasterMkLst>
        <pc:sldLayoutChg chg="addSp">
          <pc:chgData name="문 성우" userId="ae25129fa13310e8" providerId="LiveId" clId="{1755A99A-FF0B-475B-8B6F-6ACB4B138FE6}" dt="2018-11-28T12:03:56.177" v="3571"/>
          <pc:sldLayoutMkLst>
            <pc:docMk/>
            <pc:sldMasterMk cId="2875408769" sldId="2147483804"/>
            <pc:sldLayoutMk cId="2983013292" sldId="2147483805"/>
          </pc:sldLayoutMkLst>
          <pc:picChg chg="add">
            <ac:chgData name="문 성우" userId="ae25129fa13310e8" providerId="LiveId" clId="{1755A99A-FF0B-475B-8B6F-6ACB4B138FE6}" dt="2018-11-28T12:03:56.177" v="3571"/>
            <ac:picMkLst>
              <pc:docMk/>
              <pc:sldMasterMk cId="2875408769" sldId="2147483804"/>
              <pc:sldLayoutMk cId="2983013292" sldId="2147483805"/>
              <ac:picMk id="7" creationId="{29187E75-3991-41B0-8E40-2E269FEAC81C}"/>
            </ac:picMkLst>
          </pc:picChg>
        </pc:sldLayoutChg>
        <pc:sldLayoutChg chg="addSp modAnim">
          <pc:chgData name="문 성우" userId="ae25129fa13310e8" providerId="LiveId" clId="{1755A99A-FF0B-475B-8B6F-6ACB4B138FE6}" dt="2018-11-28T12:03:56.177" v="3571"/>
          <pc:sldLayoutMkLst>
            <pc:docMk/>
            <pc:sldMasterMk cId="2875408769" sldId="2147483804"/>
            <pc:sldLayoutMk cId="3816072892" sldId="2147483806"/>
          </pc:sldLayoutMkLst>
          <pc:spChg chg="add">
            <ac:chgData name="문 성우" userId="ae25129fa13310e8" providerId="LiveId" clId="{1755A99A-FF0B-475B-8B6F-6ACB4B138FE6}" dt="2018-11-28T12:03:56.177" v="3571"/>
            <ac:spMkLst>
              <pc:docMk/>
              <pc:sldMasterMk cId="2875408769" sldId="2147483804"/>
              <pc:sldLayoutMk cId="3816072892" sldId="2147483806"/>
              <ac:spMk id="7" creationId="{DB39350E-69D1-4BF5-8165-4B03755C8AB1}"/>
            </ac:spMkLst>
          </pc:spChg>
          <pc:picChg chg="add">
            <ac:chgData name="문 성우" userId="ae25129fa13310e8" providerId="LiveId" clId="{1755A99A-FF0B-475B-8B6F-6ACB4B138FE6}" dt="2018-11-28T12:03:56.177" v="3571"/>
            <ac:picMkLst>
              <pc:docMk/>
              <pc:sldMasterMk cId="2875408769" sldId="2147483804"/>
              <pc:sldLayoutMk cId="3816072892" sldId="2147483806"/>
              <ac:picMk id="8" creationId="{B8ADE4D3-E648-49B9-A0CA-52DB814F54EF}"/>
            </ac:picMkLst>
          </pc:picChg>
        </pc:sldLayoutChg>
        <pc:sldLayoutChg chg="addSp">
          <pc:chgData name="문 성우" userId="ae25129fa13310e8" providerId="LiveId" clId="{1755A99A-FF0B-475B-8B6F-6ACB4B138FE6}" dt="2018-11-28T12:03:56.177" v="3571"/>
          <pc:sldLayoutMkLst>
            <pc:docMk/>
            <pc:sldMasterMk cId="2875408769" sldId="2147483804"/>
            <pc:sldLayoutMk cId="3328349116" sldId="2147483811"/>
          </pc:sldLayoutMkLst>
          <pc:picChg chg="add">
            <ac:chgData name="문 성우" userId="ae25129fa13310e8" providerId="LiveId" clId="{1755A99A-FF0B-475B-8B6F-6ACB4B138FE6}" dt="2018-11-28T12:03:56.177" v="3571"/>
            <ac:picMkLst>
              <pc:docMk/>
              <pc:sldMasterMk cId="2875408769" sldId="2147483804"/>
              <pc:sldLayoutMk cId="3328349116" sldId="2147483811"/>
              <ac:picMk id="5" creationId="{4108105D-2197-49D9-9D10-0098AB944A4F}"/>
            </ac:picMkLst>
          </pc:picChg>
        </pc:sldLayoutChg>
      </pc:sldMasterChg>
      <pc:sldMasterChg chg="modSldLayout">
        <pc:chgData name="문 성우" userId="ae25129fa13310e8" providerId="LiveId" clId="{1755A99A-FF0B-475B-8B6F-6ACB4B138FE6}" dt="2018-11-28T12:06:37.656" v="3602"/>
        <pc:sldMasterMkLst>
          <pc:docMk/>
          <pc:sldMasterMk cId="4124372573" sldId="2147483816"/>
        </pc:sldMasterMkLst>
        <pc:sldLayoutChg chg="addSp">
          <pc:chgData name="문 성우" userId="ae25129fa13310e8" providerId="LiveId" clId="{1755A99A-FF0B-475B-8B6F-6ACB4B138FE6}" dt="2018-11-28T12:06:32.554" v="3601"/>
          <pc:sldLayoutMkLst>
            <pc:docMk/>
            <pc:sldMasterMk cId="4124372573" sldId="2147483816"/>
            <pc:sldLayoutMk cId="3150068200" sldId="2147483817"/>
          </pc:sldLayoutMkLst>
          <pc:picChg chg="add">
            <ac:chgData name="문 성우" userId="ae25129fa13310e8" providerId="LiveId" clId="{1755A99A-FF0B-475B-8B6F-6ACB4B138FE6}" dt="2018-11-28T12:06:32.554" v="3601"/>
            <ac:picMkLst>
              <pc:docMk/>
              <pc:sldMasterMk cId="4124372573" sldId="2147483816"/>
              <pc:sldLayoutMk cId="3150068200" sldId="2147483817"/>
              <ac:picMk id="7" creationId="{A45CB832-2919-4E66-B452-6A43E54D7F52}"/>
            </ac:picMkLst>
          </pc:picChg>
        </pc:sldLayoutChg>
        <pc:sldLayoutChg chg="addSp modAnim">
          <pc:chgData name="문 성우" userId="ae25129fa13310e8" providerId="LiveId" clId="{1755A99A-FF0B-475B-8B6F-6ACB4B138FE6}" dt="2018-11-28T12:06:37.656" v="3602"/>
          <pc:sldLayoutMkLst>
            <pc:docMk/>
            <pc:sldMasterMk cId="4124372573" sldId="2147483816"/>
            <pc:sldLayoutMk cId="103811023" sldId="2147483818"/>
          </pc:sldLayoutMkLst>
          <pc:spChg chg="add">
            <ac:chgData name="문 성우" userId="ae25129fa13310e8" providerId="LiveId" clId="{1755A99A-FF0B-475B-8B6F-6ACB4B138FE6}" dt="2018-11-28T12:06:32.554" v="3601"/>
            <ac:spMkLst>
              <pc:docMk/>
              <pc:sldMasterMk cId="4124372573" sldId="2147483816"/>
              <pc:sldLayoutMk cId="103811023" sldId="2147483818"/>
              <ac:spMk id="7" creationId="{BEE9A17E-5E4A-411C-AF82-99E034C1F364}"/>
            </ac:spMkLst>
          </pc:spChg>
          <pc:picChg chg="add">
            <ac:chgData name="문 성우" userId="ae25129fa13310e8" providerId="LiveId" clId="{1755A99A-FF0B-475B-8B6F-6ACB4B138FE6}" dt="2018-11-28T12:06:32.554" v="3601"/>
            <ac:picMkLst>
              <pc:docMk/>
              <pc:sldMasterMk cId="4124372573" sldId="2147483816"/>
              <pc:sldLayoutMk cId="103811023" sldId="2147483818"/>
              <ac:picMk id="8" creationId="{5452DEB7-E974-4230-B8FF-6C1A9C6642EF}"/>
            </ac:picMkLst>
          </pc:picChg>
        </pc:sldLayoutChg>
        <pc:sldLayoutChg chg="addSp">
          <pc:chgData name="문 성우" userId="ae25129fa13310e8" providerId="LiveId" clId="{1755A99A-FF0B-475B-8B6F-6ACB4B138FE6}" dt="2018-11-28T12:06:32.554" v="3601"/>
          <pc:sldLayoutMkLst>
            <pc:docMk/>
            <pc:sldMasterMk cId="4124372573" sldId="2147483816"/>
            <pc:sldLayoutMk cId="1797838372" sldId="2147483823"/>
          </pc:sldLayoutMkLst>
          <pc:picChg chg="add">
            <ac:chgData name="문 성우" userId="ae25129fa13310e8" providerId="LiveId" clId="{1755A99A-FF0B-475B-8B6F-6ACB4B138FE6}" dt="2018-11-28T12:06:32.554" v="3601"/>
            <ac:picMkLst>
              <pc:docMk/>
              <pc:sldMasterMk cId="4124372573" sldId="2147483816"/>
              <pc:sldLayoutMk cId="1797838372" sldId="2147483823"/>
              <ac:picMk id="5" creationId="{F4992592-DDA6-42F6-ACCE-4405A3D8C17D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EE23B-93EC-43EF-8619-F2BA79AE12A6}" type="datetimeFigureOut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94C3D-6FA9-48DC-9680-0E9F5DB4E4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344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63481-7B47-400A-956D-10B3BDACECD4}" type="datetimeFigureOut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0DE44-04D8-4FE5-9399-60AAD832D8E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002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sz="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619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2177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7055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6418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sz="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5637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7997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800" dirty="0"/>
              <a:t>각 </a:t>
            </a:r>
            <a:r>
              <a:rPr lang="en-US" altLang="ko-KR" sz="800" dirty="0"/>
              <a:t>index</a:t>
            </a:r>
            <a:r>
              <a:rPr lang="ko-KR" altLang="en-US" sz="800" dirty="0"/>
              <a:t>별 유용성을 확인한 연구들을 간단히 정리해 본 표입니다</a:t>
            </a:r>
            <a:r>
              <a:rPr lang="en-US" altLang="ko-KR" sz="800" dirty="0"/>
              <a:t>.</a:t>
            </a:r>
            <a:r>
              <a:rPr lang="en-US" altLang="ko-KR" sz="800" baseline="0" dirty="0"/>
              <a:t> </a:t>
            </a:r>
            <a:r>
              <a:rPr lang="ko-KR" altLang="en-US" sz="800" baseline="0" dirty="0"/>
              <a:t>굉장히 다양한 질환에서 연구가 이루어졌고</a:t>
            </a:r>
            <a:r>
              <a:rPr lang="en-US" altLang="ko-KR" sz="800" baseline="0" dirty="0"/>
              <a:t>, </a:t>
            </a:r>
          </a:p>
          <a:p>
            <a:r>
              <a:rPr lang="en-US" altLang="ko-KR" sz="800" baseline="0" dirty="0"/>
              <a:t>lung cancer </a:t>
            </a:r>
            <a:r>
              <a:rPr lang="ko-KR" altLang="en-US" sz="800" baseline="0" dirty="0"/>
              <a:t>환자에서는 </a:t>
            </a:r>
            <a:r>
              <a:rPr lang="en-US" altLang="ko-KR" sz="800" baseline="0" dirty="0" err="1"/>
              <a:t>prealbumin</a:t>
            </a:r>
            <a:r>
              <a:rPr lang="en-US" altLang="ko-KR" sz="800" baseline="0" dirty="0"/>
              <a:t>, CONUT score, PNI</a:t>
            </a:r>
            <a:r>
              <a:rPr lang="ko-KR" altLang="en-US" sz="800" baseline="0" dirty="0"/>
              <a:t>에 대한 연구들이 진행된 바 있었습니다</a:t>
            </a:r>
            <a:r>
              <a:rPr lang="en-US" altLang="ko-KR" sz="800" baseline="0" dirty="0"/>
              <a:t>. </a:t>
            </a:r>
          </a:p>
          <a:p>
            <a:endParaRPr lang="en-US" altLang="ko-KR" sz="800" baseline="0" dirty="0"/>
          </a:p>
          <a:p>
            <a:r>
              <a:rPr lang="ko-KR" altLang="en-US" sz="800" baseline="0" dirty="0"/>
              <a:t>이중 두 논문에 대해 간단히 말씀을 드리면</a:t>
            </a:r>
            <a:r>
              <a:rPr lang="en-US" altLang="ko-KR" sz="800" baseline="0" dirty="0"/>
              <a:t>, </a:t>
            </a:r>
            <a:endParaRPr lang="en-US" altLang="ko-KR" sz="800" dirty="0"/>
          </a:p>
          <a:p>
            <a:endParaRPr lang="en-US" altLang="ko-KR" sz="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4575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800" dirty="0"/>
              <a:t>일반적으로</a:t>
            </a:r>
            <a:r>
              <a:rPr lang="en-US" altLang="ko-KR" sz="800" dirty="0"/>
              <a:t>, </a:t>
            </a:r>
            <a:r>
              <a:rPr lang="ko-KR" altLang="en-US" sz="800" dirty="0"/>
              <a:t>알려진 영양학적인 인자로는 </a:t>
            </a:r>
            <a:r>
              <a:rPr lang="ko-KR" altLang="en-US" sz="800" dirty="0" err="1"/>
              <a:t>체성분과</a:t>
            </a:r>
            <a:r>
              <a:rPr lang="ko-KR" altLang="en-US" sz="800" dirty="0"/>
              <a:t> 관련된 인자</a:t>
            </a:r>
            <a:r>
              <a:rPr lang="en-US" altLang="ko-KR" sz="800" dirty="0"/>
              <a:t>, albumin</a:t>
            </a:r>
            <a:r>
              <a:rPr lang="en-US" altLang="ko-KR" sz="800" baseline="0" dirty="0"/>
              <a:t> </a:t>
            </a:r>
            <a:r>
              <a:rPr lang="ko-KR" altLang="en-US" sz="800" baseline="0" dirty="0"/>
              <a:t>등의 혈액학적인 인자</a:t>
            </a:r>
            <a:r>
              <a:rPr lang="en-US" altLang="ko-KR" sz="800" baseline="0" dirty="0"/>
              <a:t>, total lymphocyte count</a:t>
            </a:r>
            <a:r>
              <a:rPr lang="ko-KR" altLang="en-US" sz="800" baseline="0" dirty="0"/>
              <a:t>와 같은 면역체계와 관련한 인자 등이 있고</a:t>
            </a:r>
            <a:r>
              <a:rPr lang="en-US" altLang="ko-KR" sz="800" baseline="0" dirty="0"/>
              <a:t>, </a:t>
            </a:r>
            <a:r>
              <a:rPr lang="ko-KR" altLang="en-US" sz="800" baseline="0" dirty="0"/>
              <a:t>이들을 </a:t>
            </a:r>
            <a:r>
              <a:rPr lang="en-US" altLang="ko-KR" sz="800" baseline="0" dirty="0"/>
              <a:t>combine</a:t>
            </a:r>
            <a:r>
              <a:rPr lang="ko-KR" altLang="en-US" sz="800" baseline="0" dirty="0"/>
              <a:t>해서 만든 </a:t>
            </a:r>
            <a:r>
              <a:rPr lang="en-US" altLang="ko-KR" sz="800" baseline="0" dirty="0"/>
              <a:t>PNI, NRI, GNRI, GPS, </a:t>
            </a:r>
            <a:r>
              <a:rPr lang="ko-KR" altLang="en-US" sz="800" baseline="0" dirty="0"/>
              <a:t>그리고 본 주제에서 언급하는 </a:t>
            </a:r>
            <a:r>
              <a:rPr lang="en-US" altLang="ko-KR" sz="800" baseline="0" dirty="0"/>
              <a:t>CONUT score</a:t>
            </a:r>
            <a:r>
              <a:rPr lang="ko-KR" altLang="en-US" sz="800" baseline="0" dirty="0"/>
              <a:t>와 같은 지표들이 있습니다</a:t>
            </a:r>
            <a:r>
              <a:rPr lang="en-US" altLang="ko-KR" sz="800" baseline="0" dirty="0"/>
              <a:t>. </a:t>
            </a:r>
            <a:endParaRPr lang="ko-KR" altLang="en-US" sz="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641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sz="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1649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sz="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0608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sz="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2696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800" dirty="0"/>
              <a:t>그리고 </a:t>
            </a:r>
            <a:r>
              <a:rPr lang="en-US" altLang="ko-KR" sz="800" dirty="0"/>
              <a:t>CONUT score</a:t>
            </a:r>
            <a:r>
              <a:rPr lang="ko-KR" altLang="en-US" sz="800" dirty="0"/>
              <a:t>는 </a:t>
            </a:r>
            <a:r>
              <a:rPr lang="en-US" altLang="ko-KR" sz="800" dirty="0"/>
              <a:t>albumin,</a:t>
            </a:r>
            <a:r>
              <a:rPr lang="en-US" altLang="ko-KR" sz="800" baseline="0" dirty="0"/>
              <a:t> total lymphocyte count, cholesterol </a:t>
            </a:r>
            <a:r>
              <a:rPr lang="ko-KR" altLang="en-US" sz="800" baseline="0" dirty="0"/>
              <a:t>수치로 계산을 하며</a:t>
            </a:r>
            <a:r>
              <a:rPr lang="en-US" altLang="ko-KR" sz="800" baseline="0" dirty="0"/>
              <a:t>, </a:t>
            </a:r>
            <a:r>
              <a:rPr lang="ko-KR" altLang="en-US" sz="800" baseline="0" dirty="0"/>
              <a:t>각 점수에 따라 </a:t>
            </a:r>
            <a:r>
              <a:rPr lang="en-US" altLang="ko-KR" sz="800" baseline="0" dirty="0"/>
              <a:t>normal, mild, moderate, severe</a:t>
            </a:r>
            <a:r>
              <a:rPr lang="ko-KR" altLang="en-US" sz="800" baseline="0" dirty="0"/>
              <a:t>로 구분을 </a:t>
            </a:r>
            <a:r>
              <a:rPr lang="ko-KR" altLang="en-US" sz="800" baseline="0" dirty="0" err="1"/>
              <a:t>하게됩니다</a:t>
            </a:r>
            <a:r>
              <a:rPr lang="en-US" altLang="ko-KR" sz="800" baseline="0" dirty="0"/>
              <a:t>. </a:t>
            </a:r>
          </a:p>
          <a:p>
            <a:endParaRPr lang="en-US" altLang="ko-KR" sz="800" baseline="0" dirty="0"/>
          </a:p>
          <a:p>
            <a:r>
              <a:rPr lang="ko-KR" altLang="en-US" sz="800" baseline="0" dirty="0"/>
              <a:t>이 연구에서는 </a:t>
            </a:r>
            <a:r>
              <a:rPr lang="en-US" altLang="ko-KR" sz="800" baseline="0" dirty="0"/>
              <a:t>108</a:t>
            </a:r>
            <a:r>
              <a:rPr lang="ko-KR" altLang="en-US" sz="800" baseline="0" dirty="0"/>
              <a:t>명의 </a:t>
            </a:r>
            <a:r>
              <a:rPr lang="en-US" altLang="ko-KR" sz="800" baseline="0" dirty="0"/>
              <a:t>sq. cell ca. lung cancer</a:t>
            </a:r>
            <a:r>
              <a:rPr lang="ko-KR" altLang="en-US" sz="800" baseline="0" dirty="0"/>
              <a:t> 환자에서 </a:t>
            </a:r>
            <a:r>
              <a:rPr lang="en-US" altLang="ko-KR" sz="800" baseline="0" dirty="0"/>
              <a:t>CONUT score</a:t>
            </a:r>
            <a:r>
              <a:rPr lang="ko-KR" altLang="en-US" sz="800" baseline="0" dirty="0"/>
              <a:t>를 이용하여 비교하였을 때</a:t>
            </a:r>
            <a:r>
              <a:rPr lang="en-US" altLang="ko-KR" sz="800" baseline="0" dirty="0"/>
              <a:t>, CONUT score</a:t>
            </a:r>
            <a:r>
              <a:rPr lang="ko-KR" altLang="en-US" sz="800" baseline="0" dirty="0"/>
              <a:t>가 </a:t>
            </a:r>
            <a:r>
              <a:rPr lang="en-US" altLang="ko-KR" sz="800" baseline="0" dirty="0"/>
              <a:t>2</a:t>
            </a:r>
            <a:r>
              <a:rPr lang="ko-KR" altLang="en-US" sz="800" baseline="0" dirty="0"/>
              <a:t>점 이상이었던 경우 </a:t>
            </a:r>
            <a:r>
              <a:rPr lang="en-US" altLang="ko-KR" sz="800" baseline="0" dirty="0"/>
              <a:t>disease-free survival </a:t>
            </a:r>
            <a:r>
              <a:rPr lang="ko-KR" altLang="en-US" sz="800" baseline="0" dirty="0"/>
              <a:t>및 </a:t>
            </a:r>
            <a:r>
              <a:rPr lang="en-US" altLang="ko-KR" sz="800" baseline="0" dirty="0"/>
              <a:t>overall survival </a:t>
            </a:r>
            <a:r>
              <a:rPr lang="ko-KR" altLang="en-US" sz="800" baseline="0" dirty="0"/>
              <a:t>모두 감소하는 경향을 보임을 확인하였습니다</a:t>
            </a:r>
            <a:r>
              <a:rPr lang="en-US" altLang="ko-KR" sz="800" baseline="0" dirty="0"/>
              <a:t>. </a:t>
            </a:r>
            <a:endParaRPr lang="ko-KR" altLang="en-US" sz="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0DE44-04D8-4FE5-9399-60AAD832D8E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542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733F6-425F-41DE-89F7-F7D589FB05AE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9187E75-3991-41B0-8E40-2E269FEAC8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57" b="19918"/>
          <a:stretch/>
        </p:blipFill>
        <p:spPr>
          <a:xfrm>
            <a:off x="6948264" y="136525"/>
            <a:ext cx="2037782" cy="84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13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EDD8A-670C-4CDC-9528-95FADF14699D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4644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0949D-F8D6-43B3-A3BB-1553183C046E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16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D37B0-615B-4C47-A32F-A2DC705153CE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모서리가 둥근 직사각형 6">
            <a:extLst>
              <a:ext uri="{FF2B5EF4-FFF2-40B4-BE49-F238E27FC236}">
                <a16:creationId xmlns:a16="http://schemas.microsoft.com/office/drawing/2014/main" id="{DB39350E-69D1-4BF5-8165-4B03755C8AB1}"/>
              </a:ext>
            </a:extLst>
          </p:cNvPr>
          <p:cNvSpPr/>
          <p:nvPr userDrawn="1"/>
        </p:nvSpPr>
        <p:spPr>
          <a:xfrm>
            <a:off x="467544" y="1268760"/>
            <a:ext cx="8208912" cy="144016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tx1"/>
              </a:gs>
            </a:gsLst>
            <a:lin ang="10800000" scaled="1"/>
            <a:tileRect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8ADE4D3-E648-49B9-A0CA-52DB814F54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05" b="17668"/>
          <a:stretch/>
        </p:blipFill>
        <p:spPr>
          <a:xfrm>
            <a:off x="3851378" y="6208370"/>
            <a:ext cx="1441243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07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7" grpId="4" animBg="1"/>
      <p:bldP spid="7" grpId="5" animBg="1"/>
      <p:bldP spid="7" grpId="6" animBg="1"/>
      <p:bldP spid="7" grpId="7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1E69-C468-4260-926F-C6947159BDB7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918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EEC0D-94D2-4996-B575-C8349480764F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016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77F44-B418-4969-9AE7-D541E0DB9505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731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9B8E-5EDB-4998-A96E-A63D306110C3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884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F3DD-FC82-43C5-AC22-BEF271E33942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108105D-2197-49D9-9D10-0098AB944A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05" b="17668"/>
          <a:stretch/>
        </p:blipFill>
        <p:spPr>
          <a:xfrm>
            <a:off x="3851378" y="6208370"/>
            <a:ext cx="1441243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4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6AAD6-1376-4E6C-8ECE-CD7093AE387B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3181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1DFD-90E0-425D-8BDF-E96A13541E7D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8740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ABA1C-868E-4740-B25E-C0B5EAD158A0}" type="datetime1">
              <a:rPr lang="ko-KR" altLang="en-US" smtClean="0"/>
              <a:t>2018-11-28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87AFE-289E-43B2-8B82-7DC61457BF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5408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374D4C1C-5941-4A67-B36C-66D45373A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5038" y="5027121"/>
            <a:ext cx="7543800" cy="82410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ko-KR" sz="6000" dirty="0"/>
              <a:t>Clinical Significance of Nutrition in MAC patients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4000" dirty="0">
                <a:solidFill>
                  <a:srgbClr val="00B050"/>
                </a:solidFill>
              </a:rPr>
              <a:t>Research meeting	</a:t>
            </a:r>
            <a:br>
              <a:rPr lang="en-US" altLang="ko-KR" sz="4000" dirty="0">
                <a:solidFill>
                  <a:srgbClr val="00B050"/>
                </a:solidFill>
              </a:rPr>
            </a:br>
            <a:r>
              <a:rPr lang="ko-KR" altLang="en-US" sz="4000" dirty="0">
                <a:solidFill>
                  <a:srgbClr val="00B050"/>
                </a:solidFill>
              </a:rPr>
              <a:t>문성우</a:t>
            </a:r>
          </a:p>
        </p:txBody>
      </p:sp>
    </p:spTree>
    <p:extLst>
      <p:ext uri="{BB962C8B-B14F-4D97-AF65-F5344CB8AC3E}">
        <p14:creationId xmlns:p14="http://schemas.microsoft.com/office/powerpoint/2010/main" val="124233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7190" y="441847"/>
            <a:ext cx="7543800" cy="684625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Geriatric nutritional risk index </a:t>
            </a:r>
            <a:endParaRPr lang="ko-KR" altLang="en-US" sz="32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10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27D290F-BA07-4865-9663-7FCEE5D784F1}"/>
              </a:ext>
            </a:extLst>
          </p:cNvPr>
          <p:cNvSpPr/>
          <p:nvPr/>
        </p:nvSpPr>
        <p:spPr>
          <a:xfrm>
            <a:off x="2267744" y="3933056"/>
            <a:ext cx="49685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ko-KR" dirty="0"/>
              <a:t>diffuse large B cell lymphoma</a:t>
            </a:r>
          </a:p>
          <a:p>
            <a:r>
              <a:rPr lang="fr-FR" altLang="ko-KR" dirty="0"/>
              <a:t>Esophageal cancer</a:t>
            </a:r>
          </a:p>
          <a:p>
            <a:r>
              <a:rPr lang="fr-FR" altLang="ko-KR" dirty="0"/>
              <a:t>Hemodialysis</a:t>
            </a:r>
          </a:p>
          <a:p>
            <a:r>
              <a:rPr lang="fr-FR" altLang="ko-KR" dirty="0"/>
              <a:t>TAVI</a:t>
            </a:r>
          </a:p>
          <a:p>
            <a:r>
              <a:rPr lang="fr-FR" altLang="ko-KR" dirty="0"/>
              <a:t>RA</a:t>
            </a:r>
          </a:p>
          <a:p>
            <a:endParaRPr lang="fr-FR" altLang="ko-KR" dirty="0"/>
          </a:p>
          <a:p>
            <a:r>
              <a:rPr lang="fr-FR" altLang="ko-KR" dirty="0"/>
              <a:t>And So on...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77F29E1-699D-499D-9ED4-8651D4CA9D15}"/>
              </a:ext>
            </a:extLst>
          </p:cNvPr>
          <p:cNvSpPr/>
          <p:nvPr/>
        </p:nvSpPr>
        <p:spPr>
          <a:xfrm>
            <a:off x="611560" y="1988840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GNRI = 14.89 × albumin + 41.7 × (BMI/22)</a:t>
            </a:r>
          </a:p>
          <a:p>
            <a:pPr marL="285750" indent="-285750">
              <a:buFontTx/>
              <a:buChar char="-"/>
            </a:pPr>
            <a:endParaRPr lang="en-US" altLang="ko-KR" dirty="0">
              <a:solidFill>
                <a:srgbClr val="00206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285750" indent="-285750">
              <a:buFontTx/>
              <a:buChar char="-"/>
            </a:pPr>
            <a:r>
              <a:rPr lang="en-US" altLang="ko-KR" dirty="0" err="1">
                <a:solidFill>
                  <a:schemeClr val="tx2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Bouillanne</a:t>
            </a:r>
            <a:r>
              <a:rPr lang="en-US" altLang="ko-KR" dirty="0">
                <a:solidFill>
                  <a:schemeClr val="tx2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O., </a:t>
            </a:r>
            <a:r>
              <a:rPr lang="en-US" altLang="ko-KR" dirty="0" err="1">
                <a:solidFill>
                  <a:schemeClr val="tx2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Morineau</a:t>
            </a:r>
            <a:r>
              <a:rPr lang="en-US" altLang="ko-KR" dirty="0">
                <a:solidFill>
                  <a:schemeClr val="tx2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G., Dupont, C., </a:t>
            </a:r>
            <a:r>
              <a:rPr lang="en-US" altLang="ko-KR" dirty="0" err="1">
                <a:solidFill>
                  <a:schemeClr val="tx2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Coulombel</a:t>
            </a:r>
            <a:r>
              <a:rPr lang="en-US" altLang="ko-KR" dirty="0">
                <a:solidFill>
                  <a:schemeClr val="tx2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I., Vincent, J.P., </a:t>
            </a:r>
            <a:r>
              <a:rPr lang="en-US" altLang="ko-KR" dirty="0" err="1">
                <a:solidFill>
                  <a:schemeClr val="tx2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Nicolis</a:t>
            </a:r>
            <a:r>
              <a:rPr lang="en-US" altLang="ko-KR" dirty="0">
                <a:solidFill>
                  <a:schemeClr val="tx2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 I. et al, Geriatric nutritional risk index: a new index for evaluating at-risk elderly medical patients. Am J Clin </a:t>
            </a:r>
            <a:r>
              <a:rPr lang="en-US" altLang="ko-KR" dirty="0" err="1">
                <a:solidFill>
                  <a:schemeClr val="tx2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</a:t>
            </a:r>
            <a:r>
              <a:rPr lang="en-US" altLang="ko-KR" dirty="0">
                <a:solidFill>
                  <a:schemeClr val="tx2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2005;82:777–783.</a:t>
            </a:r>
          </a:p>
          <a:p>
            <a:pPr marL="285750" indent="-285750">
              <a:buFontTx/>
              <a:buChar char="-"/>
            </a:pPr>
            <a:endParaRPr lang="en-US" altLang="ko-KR" dirty="0">
              <a:solidFill>
                <a:schemeClr val="tx2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2285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7190" y="441847"/>
            <a:ext cx="7543800" cy="684625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CONUT score &amp; OS</a:t>
            </a:r>
            <a:endParaRPr lang="ko-KR" altLang="en-US" sz="32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11</a:t>
            </a:fld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266" y="1602915"/>
            <a:ext cx="4896545" cy="353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79712" y="5167271"/>
            <a:ext cx="4680520" cy="1685568"/>
          </a:xfrm>
          <a:prstGeom prst="roundRect">
            <a:avLst/>
          </a:prstGeom>
          <a:solidFill>
            <a:srgbClr val="FFFF00"/>
          </a:solidFill>
          <a:ln w="76200">
            <a:solidFill>
              <a:schemeClr val="accent2"/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400" b="1" dirty="0">
                <a:solidFill>
                  <a:srgbClr val="FF0000"/>
                </a:solidFill>
              </a:rPr>
              <a:t>CONUT score</a:t>
            </a:r>
          </a:p>
          <a:p>
            <a:pPr marL="285750" indent="-285750">
              <a:buFontTx/>
              <a:buChar char="-"/>
            </a:pPr>
            <a:r>
              <a:rPr lang="en-US" altLang="ko-KR" sz="1200" dirty="0">
                <a:solidFill>
                  <a:srgbClr val="002060"/>
                </a:solidFill>
              </a:rPr>
              <a:t>108 patients with resected lung SCC</a:t>
            </a:r>
          </a:p>
          <a:p>
            <a:pPr marL="285750" indent="-285750">
              <a:buFontTx/>
              <a:buChar char="-"/>
            </a:pPr>
            <a:r>
              <a:rPr lang="en-US" altLang="ko-KR" sz="1200" dirty="0">
                <a:solidFill>
                  <a:srgbClr val="002060"/>
                </a:solidFill>
              </a:rPr>
              <a:t>CONUT : efficient tool for early detection and continuous control of hospital undernutrition. (n=53) </a:t>
            </a:r>
            <a:br>
              <a:rPr lang="en-US" altLang="ko-KR" sz="1200" dirty="0">
                <a:solidFill>
                  <a:srgbClr val="002060"/>
                </a:solidFill>
              </a:rPr>
            </a:br>
            <a:r>
              <a:rPr lang="en-US" altLang="ko-KR" sz="1200" dirty="0">
                <a:solidFill>
                  <a:srgbClr val="002060"/>
                </a:solidFill>
              </a:rPr>
              <a:t>(K. Ignacio de </a:t>
            </a:r>
            <a:r>
              <a:rPr lang="en-US" altLang="ko-KR" sz="1200" dirty="0" err="1">
                <a:solidFill>
                  <a:srgbClr val="002060"/>
                </a:solidFill>
              </a:rPr>
              <a:t>Libarri</a:t>
            </a:r>
            <a:r>
              <a:rPr lang="en-US" altLang="ko-KR" sz="1200" dirty="0">
                <a:solidFill>
                  <a:srgbClr val="002060"/>
                </a:solidFill>
              </a:rPr>
              <a:t> et al. </a:t>
            </a:r>
            <a:r>
              <a:rPr lang="en-US" altLang="ko-KR" sz="1200" i="1" dirty="0" err="1">
                <a:solidFill>
                  <a:srgbClr val="002060"/>
                </a:solidFill>
              </a:rPr>
              <a:t>Nutr</a:t>
            </a:r>
            <a:r>
              <a:rPr lang="en-US" altLang="ko-KR" sz="1200" i="1" dirty="0">
                <a:solidFill>
                  <a:srgbClr val="002060"/>
                </a:solidFill>
              </a:rPr>
              <a:t>. Hosp. </a:t>
            </a:r>
            <a:r>
              <a:rPr lang="en-US" altLang="ko-KR" sz="1200" dirty="0">
                <a:solidFill>
                  <a:srgbClr val="002060"/>
                </a:solidFill>
              </a:rPr>
              <a:t>2003) </a:t>
            </a:r>
          </a:p>
          <a:p>
            <a:pPr marL="285750" indent="-285750">
              <a:buFontTx/>
              <a:buChar char="-"/>
            </a:pPr>
            <a:r>
              <a:rPr lang="en-US" altLang="ko-KR" sz="1200" dirty="0">
                <a:solidFill>
                  <a:srgbClr val="002060"/>
                </a:solidFill>
              </a:rPr>
              <a:t>Independent prognostic factor for the DFS and OS in patients with resected lung SCC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2040" y="1628800"/>
            <a:ext cx="4680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2060"/>
                </a:solidFill>
              </a:rPr>
              <a:t>(Shoji, </a:t>
            </a:r>
            <a:r>
              <a:rPr lang="en-US" altLang="ko-KR" sz="1200" dirty="0" err="1">
                <a:solidFill>
                  <a:srgbClr val="002060"/>
                </a:solidFill>
              </a:rPr>
              <a:t>Fumihiro</a:t>
            </a:r>
            <a:r>
              <a:rPr lang="en-US" altLang="ko-KR" sz="1200" dirty="0">
                <a:solidFill>
                  <a:srgbClr val="002060"/>
                </a:solidFill>
              </a:rPr>
              <a:t>, et al. </a:t>
            </a:r>
            <a:r>
              <a:rPr lang="en-US" altLang="ko-KR" sz="1200" i="1" dirty="0">
                <a:solidFill>
                  <a:srgbClr val="002060"/>
                </a:solidFill>
              </a:rPr>
              <a:t>Anticancer research</a:t>
            </a:r>
            <a:r>
              <a:rPr lang="en-US" altLang="ko-KR" sz="1200" dirty="0">
                <a:solidFill>
                  <a:srgbClr val="002060"/>
                </a:solidFill>
              </a:rPr>
              <a:t> 37.2 (2017): 741-747.)</a:t>
            </a:r>
          </a:p>
        </p:txBody>
      </p:sp>
    </p:spTree>
    <p:extLst>
      <p:ext uri="{BB962C8B-B14F-4D97-AF65-F5344CB8AC3E}">
        <p14:creationId xmlns:p14="http://schemas.microsoft.com/office/powerpoint/2010/main" val="675353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0">
              <a:schemeClr val="accent2">
                <a:lumMod val="60000"/>
                <a:lumOff val="40000"/>
              </a:schemeClr>
            </a:gs>
            <a:gs pos="100000">
              <a:schemeClr val="bg1"/>
            </a:gs>
            <a:gs pos="100000">
              <a:schemeClr val="accent2">
                <a:lumMod val="60000"/>
                <a:lumOff val="40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1619672" y="1988840"/>
            <a:ext cx="2870309" cy="55399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No. of total Pts. Diagnosed as NTM</a:t>
            </a:r>
          </a:p>
          <a:p>
            <a:pPr algn="ctr"/>
            <a:r>
              <a:rPr lang="en-US" altLang="ko-KR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March, 2005 to Sept, 2017</a:t>
            </a:r>
          </a:p>
          <a:p>
            <a:pPr algn="ctr"/>
            <a:r>
              <a:rPr lang="en-US" altLang="ko-KR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n= 906</a:t>
            </a:r>
          </a:p>
        </p:txBody>
      </p:sp>
      <p:cxnSp>
        <p:nvCxnSpPr>
          <p:cNvPr id="47" name="직선 연결선 46"/>
          <p:cNvCxnSpPr>
            <a:cxnSpLocks/>
          </p:cNvCxnSpPr>
          <p:nvPr/>
        </p:nvCxnSpPr>
        <p:spPr>
          <a:xfrm>
            <a:off x="3047471" y="2542838"/>
            <a:ext cx="0" cy="235807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619671" y="2819304"/>
            <a:ext cx="2870305" cy="52078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Diagnosed As MAC</a:t>
            </a:r>
          </a:p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n=731</a:t>
            </a:r>
          </a:p>
        </p:txBody>
      </p:sp>
      <p:cxnSp>
        <p:nvCxnSpPr>
          <p:cNvPr id="60" name="직선 연결선 59"/>
          <p:cNvCxnSpPr>
            <a:cxnSpLocks/>
            <a:stCxn id="59" idx="2"/>
            <a:endCxn id="35" idx="0"/>
          </p:cNvCxnSpPr>
          <p:nvPr/>
        </p:nvCxnSpPr>
        <p:spPr>
          <a:xfrm flipH="1">
            <a:off x="3047469" y="3340088"/>
            <a:ext cx="7355" cy="122114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2D7D152-AEC3-43F5-A2F6-D15063D1E457}"/>
              </a:ext>
            </a:extLst>
          </p:cNvPr>
          <p:cNvSpPr txBox="1"/>
          <p:nvPr/>
        </p:nvSpPr>
        <p:spPr>
          <a:xfrm>
            <a:off x="1619671" y="4561229"/>
            <a:ext cx="2855596" cy="52078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Included in the study population</a:t>
            </a:r>
          </a:p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n=508</a:t>
            </a:r>
          </a:p>
        </p:txBody>
      </p: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EFA2F918-5864-454A-912C-7BB911F9B9C9}"/>
              </a:ext>
            </a:extLst>
          </p:cNvPr>
          <p:cNvCxnSpPr>
            <a:cxnSpLocks/>
          </p:cNvCxnSpPr>
          <p:nvPr/>
        </p:nvCxnSpPr>
        <p:spPr>
          <a:xfrm>
            <a:off x="3054824" y="3930773"/>
            <a:ext cx="2371262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B27FF1F-F8A6-402B-AB72-0E75ED5C7D49}"/>
              </a:ext>
            </a:extLst>
          </p:cNvPr>
          <p:cNvSpPr txBox="1"/>
          <p:nvPr/>
        </p:nvSpPr>
        <p:spPr>
          <a:xfrm>
            <a:off x="5458202" y="3229010"/>
            <a:ext cx="2855596" cy="140352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Insufficient data</a:t>
            </a: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Data on Ht., Wt., or Smoking Hx (n=61)</a:t>
            </a: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Albumin or Lymphocyte data (n=136)</a:t>
            </a: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AFB data (n=21)</a:t>
            </a: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1` Treatment (n=2)</a:t>
            </a:r>
          </a:p>
          <a:p>
            <a:pPr algn="ctr">
              <a:lnSpc>
                <a:spcPct val="150000"/>
              </a:lnSpc>
            </a:pPr>
            <a:r>
              <a:rPr lang="en-US" altLang="ko-KR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s/p Lung transplantation (n=3)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1487408-CD7C-4CB3-BB93-D654E923DF36}"/>
              </a:ext>
            </a:extLst>
          </p:cNvPr>
          <p:cNvSpPr/>
          <p:nvPr/>
        </p:nvSpPr>
        <p:spPr>
          <a:xfrm>
            <a:off x="2280992" y="156380"/>
            <a:ext cx="4572000" cy="9863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Population</a:t>
            </a:r>
          </a:p>
        </p:txBody>
      </p:sp>
    </p:spTree>
    <p:extLst>
      <p:ext uri="{BB962C8B-B14F-4D97-AF65-F5344CB8AC3E}">
        <p14:creationId xmlns:p14="http://schemas.microsoft.com/office/powerpoint/2010/main" val="605747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4D889CAE-FD54-46A5-9AE6-7A9767EDF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68438"/>
          </a:xfrm>
        </p:spPr>
        <p:txBody>
          <a:bodyPr/>
          <a:lstStyle/>
          <a:p>
            <a:r>
              <a:rPr lang="en-US" altLang="ko-KR" dirty="0"/>
              <a:t>Collected Variables </a:t>
            </a:r>
            <a:endParaRPr lang="ko-KR" alt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64B0415-C9FE-4F19-9F59-9198A3131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err="1"/>
              <a:t>Ht</a:t>
            </a:r>
            <a:r>
              <a:rPr lang="en-US" altLang="ko-KR" dirty="0"/>
              <a:t>, </a:t>
            </a:r>
            <a:r>
              <a:rPr lang="en-US" altLang="ko-KR" dirty="0" err="1"/>
              <a:t>Wt</a:t>
            </a:r>
            <a:r>
              <a:rPr lang="en-US" altLang="ko-KR" dirty="0"/>
              <a:t>, Smoking &amp; baseline data</a:t>
            </a:r>
          </a:p>
          <a:p>
            <a:r>
              <a:rPr lang="en-US" altLang="ko-KR" dirty="0"/>
              <a:t>Treatment </a:t>
            </a:r>
          </a:p>
          <a:p>
            <a:pPr lvl="1"/>
            <a:r>
              <a:rPr lang="en-US" altLang="ko-KR" dirty="0"/>
              <a:t>Regimen, Conversion failure, Treatment failure, Tx start, end, f/u culture result </a:t>
            </a:r>
          </a:p>
          <a:p>
            <a:r>
              <a:rPr lang="en-US" altLang="ko-KR" dirty="0"/>
              <a:t>Hx : HTN, DM, CKD, Liver disease, Malignancy, Immunosuppress status, </a:t>
            </a:r>
          </a:p>
          <a:p>
            <a:r>
              <a:rPr lang="en-US" altLang="ko-KR" dirty="0" err="1"/>
              <a:t>Sx</a:t>
            </a:r>
            <a:r>
              <a:rPr lang="en-US" altLang="ko-KR" dirty="0"/>
              <a:t> : Cough, Sputum, Dyspnea, Hemoptysis, Fever, Weakness, Wt. loss</a:t>
            </a:r>
          </a:p>
          <a:p>
            <a:r>
              <a:rPr lang="en-US" altLang="ko-KR" dirty="0"/>
              <a:t>Lab : Including WBC, </a:t>
            </a:r>
            <a:r>
              <a:rPr lang="en-US" altLang="ko-KR" dirty="0" err="1"/>
              <a:t>Lympho</a:t>
            </a:r>
            <a:r>
              <a:rPr lang="en-US" altLang="ko-KR" dirty="0"/>
              <a:t>, </a:t>
            </a:r>
            <a:r>
              <a:rPr lang="en-US" altLang="ko-KR" dirty="0">
                <a:solidFill>
                  <a:srgbClr val="FF0000"/>
                </a:solidFill>
              </a:rPr>
              <a:t>Cholesterol</a:t>
            </a:r>
            <a:r>
              <a:rPr lang="en-US" altLang="ko-KR" dirty="0"/>
              <a:t>, Alb / </a:t>
            </a:r>
            <a:r>
              <a:rPr lang="en-US" altLang="ko-KR" dirty="0" err="1"/>
              <a:t>Prot</a:t>
            </a:r>
            <a:endParaRPr lang="en-US" altLang="ko-KR" dirty="0"/>
          </a:p>
          <a:p>
            <a:r>
              <a:rPr lang="en-US" altLang="ko-KR" dirty="0"/>
              <a:t>NTM : </a:t>
            </a:r>
            <a:r>
              <a:rPr lang="en-US" altLang="ko-KR" dirty="0">
                <a:solidFill>
                  <a:srgbClr val="FF0000"/>
                </a:solidFill>
              </a:rPr>
              <a:t>NTM Type (on CT)</a:t>
            </a:r>
            <a:r>
              <a:rPr lang="en-US" altLang="ko-KR" dirty="0"/>
              <a:t>, ID result, date, multiple species, FOB result, Smear data, culture data, IGRA</a:t>
            </a:r>
          </a:p>
          <a:p>
            <a:r>
              <a:rPr lang="en-US" altLang="ko-KR" dirty="0"/>
              <a:t>PFT 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B96A863-D62A-4244-9C6B-F90EBC04B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1962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B1EEB4C7-D10F-469C-825C-A2C67CCC9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/>
          <a:lstStyle/>
          <a:p>
            <a:r>
              <a:rPr lang="en-US" altLang="ko-KR" dirty="0"/>
              <a:t>1</a:t>
            </a:r>
            <a:r>
              <a:rPr lang="en-US" altLang="ko-KR" baseline="30000" dirty="0"/>
              <a:t>st</a:t>
            </a:r>
            <a:r>
              <a:rPr lang="en-US" altLang="ko-KR" dirty="0"/>
              <a:t> Study Design</a:t>
            </a:r>
            <a:endParaRPr lang="ko-KR" alt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6AD523A-FBC8-419F-85AB-D9412E24B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916832"/>
            <a:ext cx="7543801" cy="3952262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dirty="0"/>
              <a:t>Main predictors : PNI Score</a:t>
            </a:r>
          </a:p>
          <a:p>
            <a:br>
              <a:rPr lang="en-US" altLang="ko-KR" dirty="0"/>
            </a:br>
            <a:r>
              <a:rPr lang="en-US" altLang="ko-KR" dirty="0"/>
              <a:t>Primary outcome</a:t>
            </a:r>
          </a:p>
          <a:p>
            <a:pPr lvl="1"/>
            <a:r>
              <a:rPr lang="en-US" altLang="ko-KR" dirty="0"/>
              <a:t>Survival according to PNI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2ndary outcome</a:t>
            </a:r>
          </a:p>
          <a:p>
            <a:pPr lvl="1"/>
            <a:r>
              <a:rPr lang="en-US" altLang="ko-KR" dirty="0"/>
              <a:t>Culture conversion on Sub-group (Pts. Whom were treated, n=240)</a:t>
            </a:r>
          </a:p>
          <a:p>
            <a:pPr lvl="1"/>
            <a:r>
              <a:rPr lang="en-US" altLang="ko-KR" dirty="0"/>
              <a:t>2ndary outcome was analyzable on 194 Pts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Hypothesis</a:t>
            </a:r>
          </a:p>
          <a:p>
            <a:r>
              <a:rPr lang="en-US" altLang="ko-KR" dirty="0"/>
              <a:t>:Lower PNI score resulted in worse survival &amp; non-culture conversion</a:t>
            </a:r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78108A-D51E-4478-A563-769DAA363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769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66132"/>
          </a:xfrm>
        </p:spPr>
        <p:txBody>
          <a:bodyPr>
            <a:normAutofit fontScale="90000"/>
          </a:bodyPr>
          <a:lstStyle/>
          <a:p>
            <a:r>
              <a:rPr lang="en-US" altLang="ko-KR" b="1" dirty="0"/>
              <a:t>Cutoff for malnutrition</a:t>
            </a:r>
            <a:br>
              <a:rPr lang="en-US" altLang="ko-KR" b="1" dirty="0"/>
            </a:br>
            <a:r>
              <a:rPr lang="en-US" altLang="ko-KR" sz="2200" b="1" dirty="0"/>
              <a:t>(varies according to </a:t>
            </a:r>
            <a:r>
              <a:rPr lang="en-US" altLang="ko-KR" sz="2200" b="1" dirty="0" err="1"/>
              <a:t>Dz</a:t>
            </a:r>
            <a:r>
              <a:rPr lang="en-US" altLang="ko-KR" sz="2200" b="1" dirty="0"/>
              <a:t>, Papers)</a:t>
            </a:r>
            <a:endParaRPr lang="ko-KR" altLang="en-US" b="1" dirty="0"/>
          </a:p>
        </p:txBody>
      </p:sp>
      <p:graphicFrame>
        <p:nvGraphicFramePr>
          <p:cNvPr id="6" name="내용 개체 틀 5">
            <a:extLst>
              <a:ext uri="{FF2B5EF4-FFF2-40B4-BE49-F238E27FC236}">
                <a16:creationId xmlns:a16="http://schemas.microsoft.com/office/drawing/2014/main" id="{F3B2B938-1980-4E7B-B8DF-7EE4069A84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072045"/>
              </p:ext>
            </p:extLst>
          </p:nvPr>
        </p:nvGraphicFramePr>
        <p:xfrm>
          <a:off x="683568" y="4797152"/>
          <a:ext cx="6696744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val="338730369"/>
                    </a:ext>
                  </a:extLst>
                </a:gridCol>
              </a:tblGrid>
              <a:tr h="21463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Figure 1. Receiver operating characteristic curve to determine the cut-off value of the Prognostic Nutritional Index (PNI) score for the prediction of overall survival in MAC patients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69173790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The optimal cut-off value is 45.55 (area under the curve = 0.728)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4181018"/>
                  </a:ext>
                </a:extLst>
              </a:tr>
            </a:tbl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15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3D63904-C518-4343-A714-90597E790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33586"/>
            <a:ext cx="4576391" cy="336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949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922612-9E41-40BD-B177-9ED34F504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02302"/>
          </a:xfrm>
        </p:spPr>
        <p:txBody>
          <a:bodyPr>
            <a:normAutofit/>
          </a:bodyPr>
          <a:lstStyle/>
          <a:p>
            <a:r>
              <a:rPr lang="en-US" altLang="ko-KR" dirty="0"/>
              <a:t>Table 1. Baseline characteristics</a:t>
            </a:r>
            <a:endParaRPr lang="ko-KR" altLang="en-US" dirty="0"/>
          </a:p>
        </p:txBody>
      </p:sp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5B201329-075C-4B82-9DEC-4B8EE019DC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8307481"/>
              </p:ext>
            </p:extLst>
          </p:nvPr>
        </p:nvGraphicFramePr>
        <p:xfrm>
          <a:off x="251520" y="1460267"/>
          <a:ext cx="8784977" cy="9631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5386">
                  <a:extLst>
                    <a:ext uri="{9D8B030D-6E8A-4147-A177-3AD203B41FA5}">
                      <a16:colId xmlns:a16="http://schemas.microsoft.com/office/drawing/2014/main" val="3742938860"/>
                    </a:ext>
                  </a:extLst>
                </a:gridCol>
                <a:gridCol w="1538735">
                  <a:extLst>
                    <a:ext uri="{9D8B030D-6E8A-4147-A177-3AD203B41FA5}">
                      <a16:colId xmlns:a16="http://schemas.microsoft.com/office/drawing/2014/main" val="3249893422"/>
                    </a:ext>
                  </a:extLst>
                </a:gridCol>
                <a:gridCol w="2193515">
                  <a:extLst>
                    <a:ext uri="{9D8B030D-6E8A-4147-A177-3AD203B41FA5}">
                      <a16:colId xmlns:a16="http://schemas.microsoft.com/office/drawing/2014/main" val="749664715"/>
                    </a:ext>
                  </a:extLst>
                </a:gridCol>
                <a:gridCol w="2128038">
                  <a:extLst>
                    <a:ext uri="{9D8B030D-6E8A-4147-A177-3AD203B41FA5}">
                      <a16:colId xmlns:a16="http://schemas.microsoft.com/office/drawing/2014/main" val="3840336833"/>
                    </a:ext>
                  </a:extLst>
                </a:gridCol>
                <a:gridCol w="589303">
                  <a:extLst>
                    <a:ext uri="{9D8B030D-6E8A-4147-A177-3AD203B41FA5}">
                      <a16:colId xmlns:a16="http://schemas.microsoft.com/office/drawing/2014/main" val="3301951762"/>
                    </a:ext>
                  </a:extLst>
                </a:gridCol>
              </a:tblGrid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Variables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All (n=508)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normal (353)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malnutrition (155)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P-value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97866052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Age, mean years ± SD (range)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64.02 ± 11.676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62.28  ± 10.968 (21-86)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67.97 ± 12.30 (23-97)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&lt;0.001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185803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</a:rPr>
                        <a:t>sex,male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238 (46.9%)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145 (41.1%)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93 (60%)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&lt;0.001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773922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BMI, mean, ± SD (range)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20.25 ± 3.64 (12.11-48.12)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20.56 ± 3.51 (13.22 - 48.12)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19.55 ± 3.84 (12.11-32.76)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0.004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883022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ever smoker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174 (34.3%)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111 (31.4%)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63 (40.6%)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0.054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68083166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Smoking, PYRs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31.64 ± 27.31 (0 - 220)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29.68 ± 29.68 (0-150)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35.21 ± 31.76 (0.25-220)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0.232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73540405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12490621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Comorbidities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1669706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Diabetes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83 (16.3%)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57 (16.1%)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26 (16.8%)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0.896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68846341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HTN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188 (37%)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129 (36.5%)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59 (38.1%)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0.765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5536595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Chronic liver diseases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40 (7.9%)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26 (7.4%)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14 (9%)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0.592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2872416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Chronic renal failure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31 (6.1%)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16 (4.5%)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15 (9.7%)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0.042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9895937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 Malignancy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150 (29.5%)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92 (26.1%)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58 (37.4%)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0.011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712182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9934850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Laboratory test, mean value  SD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 dirty="0">
                          <a:effectLst/>
                        </a:rPr>
                        <a:t>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98973195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WBC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7.27 ± 3.32 (0.6-37.24)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6.91 ± 3.03 (0.75 -37.24)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8.09 ± 3.79 (0.60-22.49)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&lt;0.001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573492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Lymphocyte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1.68 ± 0.74 (0.09-7.17)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1.93 ± 0.70 (0.20-7.17)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1.12 ± 0.47 (0.09-2.49)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&lt;0.001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053633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Protein, g/dL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6.93 ± 0.96 (1.8-17.2)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7.12 ± 0.70 (2.8-8.6)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6.48 ± 1.27 (1.8-17.2)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&lt;0.001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037851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 Albumin, g/dL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4.00 ± 0.66 (1.8-7.5)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4.29 ± 0.45 (2.7-7.5)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3.33 ± 0.55 (1.8-4.5)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&lt;0.001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881867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PNI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48.37 ± 8.23 (21.85-79.65)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52.56 ± 4.98 (45.55-79.65)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38.84 ± 5.89 (21.85-45.50)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&lt;0.001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197301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 dirty="0">
                          <a:effectLst/>
                        </a:rPr>
                        <a:t>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59853038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Radiographic finding &amp; AFB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 dirty="0">
                          <a:effectLst/>
                        </a:rPr>
                        <a:t>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 dirty="0">
                          <a:effectLst/>
                        </a:rPr>
                        <a:t>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 dirty="0">
                          <a:effectLst/>
                        </a:rPr>
                        <a:t>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0.013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500236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Fibrocavitary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92 (18.1%)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61(17.3%)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31 (20%)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06594028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Nodularbronchiectatic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345 (68%) 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252 (71.6%)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93 (60%)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84437220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Others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70  (13.8%)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39 (11.1%)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31 (20%)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02723873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Positive AFB smear**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79 (15.6%)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49 (13.9%)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30 (19.4%)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0.143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02503025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*combined NTM other than NTM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132 (26.0%)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97 (27.5%)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35 (22.6%)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0.273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84808670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0949929"/>
                  </a:ext>
                </a:extLst>
              </a:tr>
              <a:tr h="1482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Sx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589897"/>
                  </a:ext>
                </a:extLst>
              </a:tr>
              <a:tr h="1482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Cough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200 (39.4%)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132 (37.4%)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68 (34%)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0.2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21349822"/>
                  </a:ext>
                </a:extLst>
              </a:tr>
              <a:tr h="1482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Sputum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214 (42.1%)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142 (40.2%)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72 (46.5%)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0.205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8340220"/>
                  </a:ext>
                </a:extLst>
              </a:tr>
              <a:tr h="1482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Dyspnea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73 (14.4%)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34 (9.6%)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39 (25.2%)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&lt;0.001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668150"/>
                  </a:ext>
                </a:extLst>
              </a:tr>
              <a:tr h="1482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Hemoptysis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87 (17.1%)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68 (19.3%)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19 (12.3%)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0.056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2239232"/>
                  </a:ext>
                </a:extLst>
              </a:tr>
              <a:tr h="1482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fever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38 (7.5%)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13 (3.7%)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25 (16.1%)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&lt;0.001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264602"/>
                  </a:ext>
                </a:extLst>
              </a:tr>
              <a:tr h="1482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weakness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32 (6.3%)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11(3.1%)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21 (13.5%)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&lt;0.001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094437"/>
                  </a:ext>
                </a:extLst>
              </a:tr>
              <a:tr h="14825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u="none" strike="noStrike">
                          <a:effectLst/>
                        </a:rPr>
                        <a:t>　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30370145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Treatment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8928745"/>
                  </a:ext>
                </a:extLst>
              </a:tr>
              <a:tr h="1308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Treatment done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240 (47.3%)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173 (49.0%)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>
                          <a:effectLst/>
                        </a:rPr>
                        <a:t>67 (43.2%)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400" u="none" strike="noStrike" dirty="0">
                          <a:effectLst/>
                        </a:rPr>
                        <a:t>0.247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06849751"/>
                  </a:ext>
                </a:extLst>
              </a:tr>
            </a:tbl>
          </a:graphicData>
        </a:graphic>
      </p:graphicFrame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D860F98-EEE5-4B6D-AD8E-65464CC7E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57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44444E-6 L -2.5E-6 -0.734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1B2E7AB-829E-4B79-A787-AE8CBE332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054164"/>
          </a:xfrm>
        </p:spPr>
        <p:txBody>
          <a:bodyPr>
            <a:noAutofit/>
          </a:bodyPr>
          <a:lstStyle/>
          <a:p>
            <a:r>
              <a:rPr lang="en-US" altLang="ko-KR" sz="4000" dirty="0"/>
              <a:t>K-M Survival curve according to Malnutrition / Normal </a:t>
            </a:r>
            <a:endParaRPr lang="ko-KR" altLang="en-US" sz="40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885106-585B-4CF7-AA83-AF072D16E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4248" y="1888597"/>
            <a:ext cx="1706528" cy="4023360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dirty="0"/>
              <a:t>Total death </a:t>
            </a:r>
          </a:p>
          <a:p>
            <a:r>
              <a:rPr lang="en-US" altLang="ko-KR" dirty="0"/>
              <a:t>64</a:t>
            </a:r>
          </a:p>
          <a:p>
            <a:endParaRPr lang="en-US" altLang="ko-KR" dirty="0"/>
          </a:p>
          <a:p>
            <a:r>
              <a:rPr lang="en-US" altLang="ko-KR" dirty="0"/>
              <a:t>In </a:t>
            </a:r>
            <a:r>
              <a:rPr lang="en-US" altLang="ko-KR" dirty="0" err="1"/>
              <a:t>nl</a:t>
            </a:r>
            <a:r>
              <a:rPr lang="en-US" altLang="ko-KR" dirty="0"/>
              <a:t> group</a:t>
            </a:r>
          </a:p>
          <a:p>
            <a:r>
              <a:rPr lang="en-US" altLang="ko-KR" dirty="0"/>
              <a:t>20</a:t>
            </a:r>
          </a:p>
          <a:p>
            <a:endParaRPr lang="en-US" altLang="ko-KR" dirty="0"/>
          </a:p>
          <a:p>
            <a:r>
              <a:rPr lang="en-US" altLang="ko-KR" dirty="0"/>
              <a:t>Malnutrition group </a:t>
            </a:r>
          </a:p>
          <a:p>
            <a:r>
              <a:rPr lang="en-US" altLang="ko-KR" dirty="0"/>
              <a:t>44</a:t>
            </a:r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4B7ED3C-A2D1-465B-88C5-30420424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17</a:t>
            </a:fld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1A3BF98-D402-4319-81E9-D243D2FF0C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104" b="-1182"/>
          <a:stretch/>
        </p:blipFill>
        <p:spPr>
          <a:xfrm>
            <a:off x="251520" y="1635949"/>
            <a:ext cx="6235022" cy="482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116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B17A95-4D60-4313-A923-09D44B330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58951567-0457-432B-B0A5-E48BC17588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719403"/>
              </p:ext>
            </p:extLst>
          </p:nvPr>
        </p:nvGraphicFramePr>
        <p:xfrm>
          <a:off x="323528" y="0"/>
          <a:ext cx="8640960" cy="685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78559">
                  <a:extLst>
                    <a:ext uri="{9D8B030D-6E8A-4147-A177-3AD203B41FA5}">
                      <a16:colId xmlns:a16="http://schemas.microsoft.com/office/drawing/2014/main" val="1291213287"/>
                    </a:ext>
                  </a:extLst>
                </a:gridCol>
                <a:gridCol w="2762401">
                  <a:extLst>
                    <a:ext uri="{9D8B030D-6E8A-4147-A177-3AD203B41FA5}">
                      <a16:colId xmlns:a16="http://schemas.microsoft.com/office/drawing/2014/main" val="448061717"/>
                    </a:ext>
                  </a:extLst>
                </a:gridCol>
              </a:tblGrid>
              <a:tr h="2229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Table 2. Treatment modalities for initial Tx (n=240)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40947282"/>
                  </a:ext>
                </a:extLst>
              </a:tr>
              <a:tr h="222949">
                <a:tc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2231866"/>
                  </a:ext>
                </a:extLst>
              </a:tr>
              <a:tr h="2229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Drug used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all n= 240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20947545"/>
                  </a:ext>
                </a:extLst>
              </a:tr>
              <a:tr h="222949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Macrolide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231 (96.3%)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86464951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RFP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98704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223(92.9%)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9085376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EMB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98704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216 (90%)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7641773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INAH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98704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9 (3.8%)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75839003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FQ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98704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11 (4.6%)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0495739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Aminoglycoside (AMK, SM or KM)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98704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38 (15.8%)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7127803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cephalosporins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98704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7 (2.9%)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0294339"/>
                  </a:ext>
                </a:extLst>
              </a:tr>
              <a:tr h="222949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Other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10 (4.2%)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520534"/>
                  </a:ext>
                </a:extLst>
              </a:tr>
              <a:tr h="2229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u="none" strike="noStrike">
                          <a:effectLst/>
                        </a:rPr>
                        <a:t>　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97407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u="none" strike="noStrike">
                          <a:effectLst/>
                        </a:rPr>
                        <a:t>　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8241647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# of medication (Initial)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u="none" strike="noStrike">
                          <a:effectLst/>
                        </a:rPr>
                        <a:t>　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82687899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800" u="none" strike="noStrike">
                          <a:effectLst/>
                        </a:rPr>
                        <a:t> ≤</a:t>
                      </a:r>
                      <a:r>
                        <a:rPr lang="en-US" altLang="ko-KR" sz="1800" u="none" strike="noStrike">
                          <a:effectLst/>
                        </a:rPr>
                        <a:t>2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98704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14 (5.8%)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28538748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800" u="none" strike="noStrike">
                          <a:effectLst/>
                        </a:rPr>
                        <a:t>3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98704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187 (77.9%)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25510811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800" u="none" strike="noStrike">
                          <a:effectLst/>
                        </a:rPr>
                        <a:t>4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98704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33 (13.8%)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8621777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800" u="none" strike="noStrike">
                          <a:effectLst/>
                        </a:rPr>
                        <a:t>≥</a:t>
                      </a:r>
                      <a:r>
                        <a:rPr lang="en-US" altLang="ko-KR" sz="1800" u="none" strike="noStrike">
                          <a:effectLst/>
                        </a:rPr>
                        <a:t>5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98704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6 (2.5%)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354885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800" u="none" strike="noStrike">
                          <a:effectLst/>
                        </a:rPr>
                        <a:t>　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98704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u="none" strike="noStrike">
                          <a:effectLst/>
                        </a:rPr>
                        <a:t>　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7001456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# Tx duration, months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 dirty="0">
                          <a:effectLst/>
                        </a:rPr>
                        <a:t>14.32 ± 10.54</a:t>
                      </a:r>
                      <a:endParaRPr lang="en-US" altLang="ko-KR" sz="1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61845142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u="none" strike="noStrike">
                          <a:effectLst/>
                        </a:rPr>
                        <a:t>　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8704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u="none" strike="noStrike">
                          <a:effectLst/>
                        </a:rPr>
                        <a:t>　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9385577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Culture conversion**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8704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800" u="none" strike="noStrike">
                          <a:effectLst/>
                        </a:rPr>
                        <a:t>113/194 (58.2%)</a:t>
                      </a:r>
                      <a:endParaRPr lang="en-US" altLang="ko-KR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9877780"/>
                  </a:ext>
                </a:extLst>
              </a:tr>
              <a:tr h="252633">
                <a:tc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8704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18137307"/>
                  </a:ext>
                </a:extLst>
              </a:tr>
              <a:tr h="222949">
                <a:tc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08527765"/>
                  </a:ext>
                </a:extLst>
              </a:tr>
              <a:tr h="2229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u="none" strike="noStrike">
                          <a:effectLst/>
                        </a:rPr>
                        <a:t>**</a:t>
                      </a:r>
                      <a:r>
                        <a:rPr lang="en-US" altLang="ko-KR" sz="1800" u="none" strike="noStrike">
                          <a:effectLst/>
                        </a:rPr>
                        <a:t>1</a:t>
                      </a:r>
                      <a:r>
                        <a:rPr lang="ko-KR" altLang="en-US" sz="1800" u="none" strike="noStrike">
                          <a:effectLst/>
                        </a:rPr>
                        <a:t>년 </a:t>
                      </a:r>
                      <a:r>
                        <a:rPr lang="en-US" altLang="ko-KR" sz="1800" u="none" strike="noStrike">
                          <a:effectLst/>
                        </a:rPr>
                        <a:t>outcome </a:t>
                      </a:r>
                      <a:r>
                        <a:rPr lang="ko-KR" altLang="en-US" sz="1800" u="none" strike="noStrike">
                          <a:effectLst/>
                        </a:rPr>
                        <a:t>결과 </a:t>
                      </a:r>
                      <a:r>
                        <a:rPr lang="en-US" altLang="ko-KR" sz="1800" u="none" strike="noStrike">
                          <a:effectLst/>
                        </a:rPr>
                        <a:t>: 194</a:t>
                      </a:r>
                      <a:r>
                        <a:rPr lang="ko-KR" altLang="en-US" sz="1800" u="none" strike="noStrike">
                          <a:effectLst/>
                        </a:rPr>
                        <a:t>명에서 가능</a:t>
                      </a:r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42294370"/>
                  </a:ext>
                </a:extLst>
              </a:tr>
              <a:tr h="22294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Data are presented as mean ± Standard deviation or as numbers (%).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055169"/>
                  </a:ext>
                </a:extLst>
              </a:tr>
            </a:tbl>
          </a:graphicData>
        </a:graphic>
      </p:graphicFrame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D466D1D-0DEC-4383-B3B0-57D02892D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4011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21F6F2-046F-498E-BCA8-5CD3D5E5B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0D7C64BF-E3C9-49E9-8E68-2FF38E5956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431204"/>
              </p:ext>
            </p:extLst>
          </p:nvPr>
        </p:nvGraphicFramePr>
        <p:xfrm>
          <a:off x="35496" y="11520"/>
          <a:ext cx="9073009" cy="11125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03960">
                  <a:extLst>
                    <a:ext uri="{9D8B030D-6E8A-4147-A177-3AD203B41FA5}">
                      <a16:colId xmlns:a16="http://schemas.microsoft.com/office/drawing/2014/main" val="3169236384"/>
                    </a:ext>
                  </a:extLst>
                </a:gridCol>
                <a:gridCol w="1336064">
                  <a:extLst>
                    <a:ext uri="{9D8B030D-6E8A-4147-A177-3AD203B41FA5}">
                      <a16:colId xmlns:a16="http://schemas.microsoft.com/office/drawing/2014/main" val="2587929990"/>
                    </a:ext>
                  </a:extLst>
                </a:gridCol>
                <a:gridCol w="1362262">
                  <a:extLst>
                    <a:ext uri="{9D8B030D-6E8A-4147-A177-3AD203B41FA5}">
                      <a16:colId xmlns:a16="http://schemas.microsoft.com/office/drawing/2014/main" val="1120209544"/>
                    </a:ext>
                  </a:extLst>
                </a:gridCol>
                <a:gridCol w="1344796">
                  <a:extLst>
                    <a:ext uri="{9D8B030D-6E8A-4147-A177-3AD203B41FA5}">
                      <a16:colId xmlns:a16="http://schemas.microsoft.com/office/drawing/2014/main" val="522974790"/>
                    </a:ext>
                  </a:extLst>
                </a:gridCol>
                <a:gridCol w="2025927">
                  <a:extLst>
                    <a:ext uri="{9D8B030D-6E8A-4147-A177-3AD203B41FA5}">
                      <a16:colId xmlns:a16="http://schemas.microsoft.com/office/drawing/2014/main" val="2724835046"/>
                    </a:ext>
                  </a:extLst>
                </a:gridCol>
              </a:tblGrid>
              <a:tr h="2321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Table 3. Basic characteristics of NTM patients who received Tx according to conversion failure (n=194)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6901849"/>
                  </a:ext>
                </a:extLst>
              </a:tr>
              <a:tr h="232110">
                <a:tc>
                  <a:txBody>
                    <a:bodyPr/>
                    <a:lstStyle/>
                    <a:p>
                      <a:pPr algn="l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all (n=194)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conversion + (n=113)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conversion - (n=81)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P-value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32855061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#Tx medi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13056627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Macrolide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185 (95.4%)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107 (94.7%)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78 (96.3%)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0.737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31817876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RFP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58398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177 (91.2%)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103 (91.2%)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74 (91.4%)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1.000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97886888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EMB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58398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170 (87.6%)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99 (87.6%)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71 (87.7%)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1.000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34689485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INAH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58398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8(4.1%)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5 (4.4%)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 (3.7%)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1.000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01718080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FQ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58398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10 (5.2%)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4 (3.5%)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6 (7.4%)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0.325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96400116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Aminoglycoside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58398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34 (17.5%)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15 (13.3%)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19 (23.5%)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0.085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6929137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cephalosporins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58398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6(3.1%)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2 (1.8%)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4 (4.9%)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0.238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37357433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Other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10 (5.2%)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7 (6.2%)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 (3.7%)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0.525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49510001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# of medication (Initial)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0.579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74541957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800" u="none" strike="noStrike" dirty="0">
                          <a:effectLst/>
                        </a:rPr>
                        <a:t>2 </a:t>
                      </a:r>
                      <a:r>
                        <a:rPr lang="ko-KR" altLang="en-US" sz="1800" u="none" strike="noStrike" dirty="0">
                          <a:effectLst/>
                        </a:rPr>
                        <a:t>이하</a:t>
                      </a:r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58398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14 (7.2%)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10 (8.8%)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4 (4.9%)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47519320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800" u="none" strike="noStrike" dirty="0">
                          <a:effectLst/>
                        </a:rPr>
                        <a:t>3</a:t>
                      </a:r>
                      <a:endParaRPr lang="en-US" altLang="ko-KR" sz="1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58398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148 (76.3%)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85 (75.2%)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63 (77.8%)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94474200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800" u="none" strike="noStrike" dirty="0">
                          <a:effectLst/>
                        </a:rPr>
                        <a:t>4+</a:t>
                      </a:r>
                      <a:endParaRPr lang="en-US" altLang="ko-KR" sz="1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58398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32 (16.5%)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18 (15.9%)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14 (17.3%)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2914763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# Tx duration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4443975"/>
                  </a:ext>
                </a:extLst>
              </a:tr>
              <a:tr h="168368"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 dirty="0">
                          <a:effectLst/>
                        </a:rPr>
                        <a:t>Months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58398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14.5 ± 0.5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19.3 ± 14.2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0.001 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536181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age &gt; 65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83 (42.8%)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45 (39.8%)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38 (46.9%)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0.378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82974227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Male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88 (45.4%)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44 (38.9%)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44 (54.3%)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0.041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57440407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BMI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19.82 ± 4.23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19.12 ± 3.09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0.205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0634666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Ever smoker, yes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63 (32.5%)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31 (27.4%)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32 (39.5%)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0.088 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8613126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NTM type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0.280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9991053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FC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53 (27.3%)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30(26.5%)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23 (28.4%)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6821989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NB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124 (63.9%)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70 (61.9%)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54 (66.7%)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3629945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other type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17 (8.8%)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13 (11.5%)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4 (4.9%)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77376495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AFB smear +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45 (23.2%)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21 (18.6%)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24 (29.6%)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0.085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88385967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600" u="none" strike="noStrike">
                          <a:effectLst/>
                        </a:rPr>
                        <a:t>MAC </a:t>
                      </a:r>
                      <a:r>
                        <a:rPr lang="ko-KR" altLang="en-US" sz="1600" u="none" strike="noStrike">
                          <a:effectLst/>
                        </a:rPr>
                        <a:t>외 다른균 동정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65 (33.5%)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34 (30.1%)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31 (38.3%)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0.281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23681558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PNI (&lt;45.55)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42 (21.6%)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16 (14.2%)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26 (32.1%)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0.004 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440002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Serum Albumin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4.135  ± 0.632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4.19  ± 0.55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4.06 ± 0.73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0.187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9463058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Lymphocyte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1.747 ± 0.771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1.90 ± 0.84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1.53 ± 0.60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0.001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1769178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Cancer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50 (25.8)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30 (26.5%)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20 (24.7%)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0.868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89096412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HTN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60 (30.9%)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36 (31.9%)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24 (29.6%)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0.756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391046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DM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27 (13.9%)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16 (14.2%)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11 (13.6%)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1.000 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6527079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Liver disease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20 (10.3%)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9 (8%)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11 (13.6%)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0.236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40148917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CKD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10 (5.2%)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6 (5.3%)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4 (4.9%)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1.000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0751331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cough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80 (41.2%)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46 (40.7%)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34 (42.0%)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0.883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75408862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sputum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91 (46.9%)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48 (42.5%)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43 (53.1%)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0.149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09944267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dyspnea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24 (12.4%)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15 (13.3%)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9 (11.1%)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0.825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9378269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hemoptysis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45 (23.2%)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20 (17.7%)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25 (30.9%)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0.039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7599176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fever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12 (6.2%)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6 (5.3%)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6 (7.4%)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0.561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8697330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weakness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11 (5.7))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7 (6.2%)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4 (4.9%)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0.765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1278454"/>
                  </a:ext>
                </a:extLst>
              </a:tr>
              <a:tr h="148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weight loss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12 (6.2%)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5  (4.4%)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>
                          <a:effectLst/>
                        </a:rPr>
                        <a:t>7(8.6%)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0.244 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54854442"/>
                  </a:ext>
                </a:extLst>
              </a:tr>
            </a:tbl>
          </a:graphicData>
        </a:graphic>
      </p:graphicFrame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358238A-0A3C-42BF-97B3-3891D6F4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276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23495 L 0 -0.484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9D6D803C-0AF2-46E1-B69E-0EC7F7760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321" y="190394"/>
            <a:ext cx="5605629" cy="994172"/>
          </a:xfrm>
        </p:spPr>
        <p:txBody>
          <a:bodyPr>
            <a:normAutofit/>
          </a:bodyPr>
          <a:lstStyle/>
          <a:p>
            <a:r>
              <a:rPr lang="en-US" altLang="ko-KR" sz="3000"/>
              <a:t>Clinical Significance of Nutrition in MAC patients</a:t>
            </a:r>
            <a:endParaRPr lang="ko-KR" altLang="en-US" sz="300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en-US" altLang="ko-KR" sz="2100" b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Impact of PNI on the prognosis of MAC patients</a:t>
            </a:r>
            <a:endParaRPr lang="en-US" altLang="ko-KR" sz="21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endParaRPr lang="en-US" altLang="ko-KR" sz="21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2100" b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Comparing various nutritional indexes in predicting survival</a:t>
            </a:r>
          </a:p>
          <a:p>
            <a:endParaRPr lang="en-US" altLang="ko-KR" sz="2100" b="1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lvl="1"/>
            <a:r>
              <a:rPr lang="en-US" altLang="ko-KR" sz="2100" b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Studies using 1 data</a:t>
            </a:r>
          </a:p>
        </p:txBody>
      </p:sp>
      <p:sp>
        <p:nvSpPr>
          <p:cNvPr id="21" name="Rectangle 2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D15502D1-6EFE-45FE-9D9B-0996FDE8D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7008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0E91BD-FB60-4EDC-82F9-8C5C69628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91A04989-C4AC-4BB4-939A-52F036DEE9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3776803"/>
              </p:ext>
            </p:extLst>
          </p:nvPr>
        </p:nvGraphicFramePr>
        <p:xfrm>
          <a:off x="35496" y="20403"/>
          <a:ext cx="9073008" cy="68045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7348">
                  <a:extLst>
                    <a:ext uri="{9D8B030D-6E8A-4147-A177-3AD203B41FA5}">
                      <a16:colId xmlns:a16="http://schemas.microsoft.com/office/drawing/2014/main" val="2905262584"/>
                    </a:ext>
                  </a:extLst>
                </a:gridCol>
                <a:gridCol w="3707096">
                  <a:extLst>
                    <a:ext uri="{9D8B030D-6E8A-4147-A177-3AD203B41FA5}">
                      <a16:colId xmlns:a16="http://schemas.microsoft.com/office/drawing/2014/main" val="2668853300"/>
                    </a:ext>
                  </a:extLst>
                </a:gridCol>
                <a:gridCol w="1038564">
                  <a:extLst>
                    <a:ext uri="{9D8B030D-6E8A-4147-A177-3AD203B41FA5}">
                      <a16:colId xmlns:a16="http://schemas.microsoft.com/office/drawing/2014/main" val="3583686746"/>
                    </a:ext>
                  </a:extLst>
                </a:gridCol>
              </a:tblGrid>
              <a:tr h="40026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Table 4. Multivariate logistic regression analyses for the variables associated with conversion failure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166616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l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40734471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Variables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OR (CI)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P value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84875712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age &gt; 65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1.106 (0.529-2.309)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0.789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128689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male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1.731 (0.943-3.178)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0.077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60853956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NTM type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86527214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FC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4051496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NB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0.858 (0.427-1.723)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0.667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9903118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other type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0.322(0.087-3.233)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0.122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6230134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AFB Smear +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1.326 (0.627-2.803)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0.460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24458133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combined NTM other than MAC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1.645 (0.863-3.136)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0.131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8226047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PNI (&lt;45.55)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  <a:highlight>
                            <a:srgbClr val="FFFF00"/>
                          </a:highlight>
                        </a:rPr>
                        <a:t>2.439 (1.176-5.060)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0.017 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84478565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Tx medication </a:t>
                      </a:r>
                      <a:r>
                        <a:rPr lang="ko-KR" altLang="en-US" sz="1600" u="none" strike="noStrike">
                          <a:effectLst/>
                        </a:rPr>
                        <a:t>수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6014774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2-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15465095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3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1.920 (0.543-6.795)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0.312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41701569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4+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1.975 (0.926-4.213)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0.078 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02090381"/>
                  </a:ext>
                </a:extLst>
              </a:tr>
              <a:tr h="4002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err="1">
                          <a:effectLst/>
                        </a:rPr>
                        <a:t>Sx</a:t>
                      </a:r>
                      <a:r>
                        <a:rPr lang="en-US" sz="1600" u="none" strike="noStrike" dirty="0">
                          <a:effectLst/>
                        </a:rPr>
                        <a:t> : hemoptysis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2.086 (1.030-4.221)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0.041 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985281"/>
                  </a:ext>
                </a:extLst>
              </a:tr>
            </a:tbl>
          </a:graphicData>
        </a:graphic>
      </p:graphicFrame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B7142F1-30FD-4681-AC30-1B90B2E9F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7562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3D37F9-4390-40B1-A18A-C469DE9B0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7" name="내용 개체 틀 6">
            <a:extLst>
              <a:ext uri="{FF2B5EF4-FFF2-40B4-BE49-F238E27FC236}">
                <a16:creationId xmlns:a16="http://schemas.microsoft.com/office/drawing/2014/main" id="{7D07BEDC-9723-4A6D-8483-D190C3D126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7607645"/>
              </p:ext>
            </p:extLst>
          </p:nvPr>
        </p:nvGraphicFramePr>
        <p:xfrm>
          <a:off x="35496" y="44624"/>
          <a:ext cx="9073008" cy="853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3075">
                  <a:extLst>
                    <a:ext uri="{9D8B030D-6E8A-4147-A177-3AD203B41FA5}">
                      <a16:colId xmlns:a16="http://schemas.microsoft.com/office/drawing/2014/main" val="806530895"/>
                    </a:ext>
                  </a:extLst>
                </a:gridCol>
                <a:gridCol w="2240791">
                  <a:extLst>
                    <a:ext uri="{9D8B030D-6E8A-4147-A177-3AD203B41FA5}">
                      <a16:colId xmlns:a16="http://schemas.microsoft.com/office/drawing/2014/main" val="2554674710"/>
                    </a:ext>
                  </a:extLst>
                </a:gridCol>
                <a:gridCol w="1449924">
                  <a:extLst>
                    <a:ext uri="{9D8B030D-6E8A-4147-A177-3AD203B41FA5}">
                      <a16:colId xmlns:a16="http://schemas.microsoft.com/office/drawing/2014/main" val="2235317667"/>
                    </a:ext>
                  </a:extLst>
                </a:gridCol>
                <a:gridCol w="2262759">
                  <a:extLst>
                    <a:ext uri="{9D8B030D-6E8A-4147-A177-3AD203B41FA5}">
                      <a16:colId xmlns:a16="http://schemas.microsoft.com/office/drawing/2014/main" val="3230783004"/>
                    </a:ext>
                  </a:extLst>
                </a:gridCol>
                <a:gridCol w="1076459">
                  <a:extLst>
                    <a:ext uri="{9D8B030D-6E8A-4147-A177-3AD203B41FA5}">
                      <a16:colId xmlns:a16="http://schemas.microsoft.com/office/drawing/2014/main" val="1732050118"/>
                    </a:ext>
                  </a:extLst>
                </a:gridCol>
              </a:tblGrid>
              <a:tr h="2011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Table 5. Univariate and multivariate Cox's proportional hazard analysis of variables for mortality in NTM patients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712369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n=456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61949882"/>
                  </a:ext>
                </a:extLst>
              </a:tr>
              <a:tr h="23203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Variables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Univariate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Multivariate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186298"/>
                  </a:ext>
                </a:extLst>
              </a:tr>
              <a:tr h="2011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HR (CI)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P value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HR (CI)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P value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44943576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age, yrs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1.054 (1.028-1.080)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&lt;0.001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26236636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age &gt; 65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3.267 (1.861-5.737)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&lt;0.001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2.119 (1.148-3.911)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0.016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88555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male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3.618 (2.076-6.306)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&lt;0.001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3.232 (1.713-6.095)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&lt;0.001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885192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BMI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0.888(0.820-0.962)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0.003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0.868(0.796-0.948)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0.002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909838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Ever smoker, yes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1.637 (1.001-2.679)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0.05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0.498(0.276-0.898)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0.02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230644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Smoking, PYRs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1.002(0.989-1.015)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0.811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7547813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NTM type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36375186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FC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600" u="none" strike="noStrike">
                          <a:effectLst/>
                        </a:rPr>
                        <a:t>　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788931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NB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0.506 (0.275-0.930)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0.028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0.393(0.202-0.764)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0.006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714989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other type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1.840 (0.924-3.662)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0.083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1.242(0.566-2.725)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0.588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1439714"/>
                  </a:ext>
                </a:extLst>
              </a:tr>
              <a:tr h="3141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*Combined NTM infection +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0.352 (0.173-0.714)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0.004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0.366 (0.174-0.771)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0.008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017246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PNI (&lt;45.55)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6.887 (4.028-11.776)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&lt;0.001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4.909 (2.820-8.544)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&lt;0.001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088172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PNI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0.900(0.876-0.925) 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&lt;0.001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600" u="none" strike="noStrike">
                          <a:effectLst/>
                        </a:rPr>
                        <a:t>　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600" u="none" strike="noStrike">
                          <a:effectLst/>
                        </a:rPr>
                        <a:t>　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8601214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Serum Albumin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0.231 (0.164-0.326)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&lt;0.001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79071288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Lymphocyte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0.615 (0.411-0.921)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0.018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3331046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Tx started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0.577 (0.346-0.962)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0.035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0.551 (0.303-0.999)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0.049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923331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Cancer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3.066 (1.865-5.040)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&lt;0.001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2.535 (1.509-4.257)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&lt;0.001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631622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HTN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1.285 (0.782-2.112)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0.322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706394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DM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1.876 (1.063-3.311)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0.03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1.894 (1.021-3.516)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0.043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313168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Liver disease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0.493 (0.155-1.575)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0.233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16575789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CKD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1.472 (0.589-3.678)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0.408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01369541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cough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0.938 (0.567-1.551)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0.802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31178668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sputum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1.146 (0.699-1.876)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0.589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6317170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dyspnea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2.491 (1.409-4.403)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0.002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1.421 (0.756-2.672)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0.275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8865496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hemoptysis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0.422 (0.181-0.980)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0.045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 dirty="0">
                          <a:effectLst/>
                        </a:rPr>
                        <a:t>0.674 (0.692-3.433)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0.289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5458142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fever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1.507 (0.683-3.328)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0.31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2002333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weakness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2.744 (1.302-5.780)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0.008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1.642(0.748-3.607)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0.217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9128095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weight loss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0.431 (0.060-3.111)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0.404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84683451"/>
                  </a:ext>
                </a:extLst>
              </a:tr>
              <a:tr h="2011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Culture conversion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1.082 (0.441-2.653)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u="none" strike="noStrike">
                          <a:effectLst/>
                        </a:rPr>
                        <a:t>0.863</a:t>
                      </a:r>
                      <a:endParaRPr lang="en-US" altLang="ko-KR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40455035"/>
                  </a:ext>
                </a:extLst>
              </a:tr>
            </a:tbl>
          </a:graphicData>
        </a:graphic>
      </p:graphicFrame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971A9D2-4B13-4244-9BC9-5A41328B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430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DE4D25-BFD4-41FE-B0A1-645947966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3DED182-2BD4-4607-8E65-C19A5372A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Low PNI (Malnutrition) was associated with Negative culture conversion and with Lower Survival</a:t>
            </a:r>
          </a:p>
          <a:p>
            <a:endParaRPr lang="en-US" altLang="ko-KR" sz="2400" dirty="0"/>
          </a:p>
          <a:p>
            <a:r>
              <a:rPr lang="en-US" altLang="ko-KR" sz="2400" dirty="0"/>
              <a:t>1</a:t>
            </a:r>
            <a:r>
              <a:rPr lang="en-US" altLang="ko-KR" sz="2400" baseline="30000" dirty="0"/>
              <a:t>st</a:t>
            </a:r>
            <a:r>
              <a:rPr lang="ko-KR" altLang="en-US" sz="2400" dirty="0"/>
              <a:t> </a:t>
            </a:r>
            <a:r>
              <a:rPr lang="en-US" altLang="ko-KR" sz="2400" dirty="0"/>
              <a:t>to</a:t>
            </a:r>
            <a:r>
              <a:rPr lang="ko-KR" altLang="en-US" sz="2400" dirty="0"/>
              <a:t> </a:t>
            </a:r>
            <a:r>
              <a:rPr lang="en-US" altLang="ko-KR" sz="2400" dirty="0"/>
              <a:t>review how nutrition affected the outcome in NTM Pts. </a:t>
            </a:r>
          </a:p>
          <a:p>
            <a:pPr marL="0" indent="0">
              <a:buNone/>
            </a:pPr>
            <a:endParaRPr lang="en-US" altLang="ko-KR" sz="2400" dirty="0"/>
          </a:p>
          <a:p>
            <a:endParaRPr lang="en-US" altLang="ko-KR" sz="2400" dirty="0"/>
          </a:p>
          <a:p>
            <a:endParaRPr lang="ko-KR" altLang="en-US" sz="24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77F96C3-B9A7-4A44-81CC-E8672C29F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9095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66132"/>
          </a:xfrm>
        </p:spPr>
        <p:txBody>
          <a:bodyPr/>
          <a:lstStyle/>
          <a:p>
            <a:r>
              <a:rPr lang="en-US" altLang="ko-KR" b="1" dirty="0"/>
              <a:t>Limitation</a:t>
            </a:r>
            <a:endParaRPr lang="ko-KR" altLang="en-US" b="1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13CE39A2-CE0B-4EEA-BAA4-5057F6804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(1) the retrospective study design, single center</a:t>
            </a:r>
          </a:p>
          <a:p>
            <a:endParaRPr lang="en-US" altLang="ko-KR" dirty="0"/>
          </a:p>
          <a:p>
            <a:r>
              <a:rPr lang="en-US" altLang="ko-KR" dirty="0"/>
              <a:t>(2) the presence of inflammation was not evaluated</a:t>
            </a:r>
          </a:p>
          <a:p>
            <a:endParaRPr lang="en-US" altLang="ko-KR" dirty="0"/>
          </a:p>
          <a:p>
            <a:r>
              <a:rPr lang="en-US" altLang="ko-KR" dirty="0"/>
              <a:t>(3) the degree of comorbidity was not accurately recorded</a:t>
            </a:r>
          </a:p>
          <a:p>
            <a:endParaRPr lang="en-US" altLang="ko-KR" dirty="0"/>
          </a:p>
          <a:p>
            <a:r>
              <a:rPr lang="en-US" altLang="ko-KR" dirty="0"/>
              <a:t>(4) other indexes were not included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234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4AA457-E480-4DCA-B592-F258F9115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81037"/>
            <a:ext cx="7543800" cy="504056"/>
          </a:xfrm>
        </p:spPr>
        <p:txBody>
          <a:bodyPr>
            <a:normAutofit fontScale="90000"/>
          </a:bodyPr>
          <a:lstStyle/>
          <a:p>
            <a:r>
              <a:rPr lang="en-US" altLang="ko-KR" sz="3100" dirty="0"/>
              <a:t>2</a:t>
            </a:r>
            <a:r>
              <a:rPr lang="en-US" altLang="ko-KR" sz="3100" baseline="30000" dirty="0"/>
              <a:t>nd</a:t>
            </a:r>
            <a:r>
              <a:rPr lang="en-US" altLang="ko-KR" sz="3100" dirty="0"/>
              <a:t> study</a:t>
            </a:r>
            <a:br>
              <a:rPr lang="en-US" altLang="ko-KR" sz="3100" dirty="0"/>
            </a:br>
            <a:r>
              <a:rPr lang="en-US" altLang="ko-KR" sz="3100" dirty="0"/>
              <a:t>Comparing various nutritional indexes in predicting survival</a:t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B3DD6C6-327C-4879-9802-BBD0EA972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351338"/>
          </a:xfrm>
        </p:spPr>
        <p:txBody>
          <a:bodyPr>
            <a:normAutofit/>
          </a:bodyPr>
          <a:lstStyle/>
          <a:p>
            <a:r>
              <a:rPr lang="en-US" altLang="ko-KR" dirty="0"/>
              <a:t>Comparing PNI, Nutritional risk index (NRI), Geriatric nutritional risk index  (GNRI), </a:t>
            </a:r>
            <a:r>
              <a:rPr lang="en-US" altLang="ko-KR" dirty="0">
                <a:solidFill>
                  <a:srgbClr val="FF0000"/>
                </a:solidFill>
              </a:rPr>
              <a:t>CONUT score</a:t>
            </a:r>
          </a:p>
          <a:p>
            <a:endParaRPr lang="en-US" altLang="ko-KR" dirty="0"/>
          </a:p>
          <a:p>
            <a:r>
              <a:rPr lang="en-US" altLang="ko-KR" dirty="0"/>
              <a:t>Method </a:t>
            </a:r>
          </a:p>
          <a:p>
            <a:pPr lvl="1"/>
            <a:r>
              <a:rPr lang="en-US" altLang="ko-KR" dirty="0"/>
              <a:t>Comparison b/w ROC curve using </a:t>
            </a:r>
            <a:r>
              <a:rPr lang="en-US" altLang="ko-KR" dirty="0" err="1"/>
              <a:t>medcalc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0062D88-1ED7-458F-A491-443ECD162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4077072"/>
            <a:ext cx="5580112" cy="279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07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DF9CF0-3E4E-4AC5-BC8E-730D245F8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8B6A7C8-AE0F-4B40-ABE3-E41F8F8C1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환자 </a:t>
            </a:r>
            <a:r>
              <a:rPr lang="en-US" altLang="ko-KR" dirty="0"/>
              <a:t>Review </a:t>
            </a:r>
            <a:r>
              <a:rPr lang="ko-KR" altLang="en-US" dirty="0"/>
              <a:t>를 추가로 진행하며 몇 명을 빼고</a:t>
            </a:r>
            <a:r>
              <a:rPr lang="en-US" altLang="ko-KR" dirty="0"/>
              <a:t> </a:t>
            </a:r>
            <a:r>
              <a:rPr lang="ko-KR" altLang="en-US" dirty="0"/>
              <a:t>통계를 전체 </a:t>
            </a:r>
            <a:r>
              <a:rPr lang="ko-KR" altLang="en-US" dirty="0" err="1"/>
              <a:t>다시돌려야</a:t>
            </a:r>
            <a:r>
              <a:rPr lang="ko-KR" altLang="en-US" dirty="0"/>
              <a:t> 함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en-US" altLang="ko-KR" dirty="0"/>
              <a:t>NTM type </a:t>
            </a:r>
            <a:r>
              <a:rPr lang="ko-KR" altLang="en-US" dirty="0"/>
              <a:t>에 대한 추가 </a:t>
            </a:r>
            <a:r>
              <a:rPr lang="en-US" altLang="ko-KR" dirty="0"/>
              <a:t>review </a:t>
            </a:r>
            <a:r>
              <a:rPr lang="ko-KR" altLang="en-US" dirty="0"/>
              <a:t>가 필요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Score Qualification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8136F53-D268-44B9-8271-68B393B9D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AFE-289E-43B2-8B82-7DC61457BF07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138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0">
            <a:extLst>
              <a:ext uri="{FF2B5EF4-FFF2-40B4-BE49-F238E27FC236}">
                <a16:creationId xmlns:a16="http://schemas.microsoft.com/office/drawing/2014/main" id="{3A4F209C-C20E-4FA7-B241-1EF4F8D19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1690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2">
            <a:extLst>
              <a:ext uri="{FF2B5EF4-FFF2-40B4-BE49-F238E27FC236}">
                <a16:creationId xmlns:a16="http://schemas.microsoft.com/office/drawing/2014/main" id="{E4564234-45B0-4ED8-A9E2-199C00173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9144000" cy="5166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제목 5">
            <a:extLst>
              <a:ext uri="{FF2B5EF4-FFF2-40B4-BE49-F238E27FC236}">
                <a16:creationId xmlns:a16="http://schemas.microsoft.com/office/drawing/2014/main" id="{9D6D803C-0AF2-46E1-B69E-0EC7F7760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ko-KR">
                <a:solidFill>
                  <a:schemeClr val="bg1">
                    <a:lumMod val="95000"/>
                    <a:lumOff val="5000"/>
                  </a:schemeClr>
                </a:solidFill>
              </a:rPr>
              <a:t>Clinical Significance of Nutrition in MAC patients</a:t>
            </a:r>
            <a:endParaRPr lang="ko-KR" altLang="en-US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2015406"/>
            <a:ext cx="7886700" cy="4065986"/>
          </a:xfrm>
        </p:spPr>
        <p:txBody>
          <a:bodyPr anchor="ctr">
            <a:normAutofit/>
          </a:bodyPr>
          <a:lstStyle/>
          <a:p>
            <a:r>
              <a:rPr lang="en-US" altLang="ko-KR" sz="16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Malnutrition (Malnourishment)</a:t>
            </a:r>
          </a:p>
          <a:p>
            <a:pPr lvl="1"/>
            <a:r>
              <a:rPr lang="en-US" altLang="ko-KR" sz="16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Condition that results from eating a diet in which nutrients are either </a:t>
            </a:r>
            <a:r>
              <a:rPr lang="en-US" altLang="ko-KR" sz="1600" u="sng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not enough </a:t>
            </a:r>
            <a:r>
              <a:rPr lang="en-US" altLang="ko-KR" sz="16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or are </a:t>
            </a:r>
            <a:r>
              <a:rPr lang="en-US" altLang="ko-KR" sz="1600" u="sng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too much</a:t>
            </a:r>
            <a:r>
              <a:rPr lang="en-US" altLang="ko-KR" sz="16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such that the diet causes health problems</a:t>
            </a:r>
          </a:p>
          <a:p>
            <a:endParaRPr lang="en-US" altLang="ko-KR" sz="1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16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Malnutrition in NTM patients</a:t>
            </a:r>
          </a:p>
          <a:p>
            <a:pPr lvl="1"/>
            <a:r>
              <a:rPr lang="en-US" altLang="ko-KR" sz="16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Slender, Older Women Appear to Be More Susceptible to Nontuberculous Mycobacterial Lung Disease</a:t>
            </a:r>
          </a:p>
          <a:p>
            <a:pPr lvl="8">
              <a:buClr>
                <a:srgbClr val="99CB38"/>
              </a:buClr>
            </a:pPr>
            <a:r>
              <a:rPr lang="en-US" altLang="ko-KR" sz="16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Chan et al. Gender Medicine Volume 7, Issue 1, February 2010, Pages 5-18</a:t>
            </a:r>
          </a:p>
          <a:p>
            <a:pPr lvl="1"/>
            <a:endParaRPr lang="en-US" altLang="ko-KR" sz="1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lvl="1"/>
            <a:r>
              <a:rPr lang="en-US" altLang="ko-KR" sz="16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BMI is an excellent marker for nutritional assessment and for predicting disease spread in patients with pulmonary MAC infection.</a:t>
            </a:r>
          </a:p>
          <a:p>
            <a:pPr lvl="8"/>
            <a:r>
              <a:rPr lang="en-US" altLang="ko-KR" sz="1600"/>
              <a:t>I</a:t>
            </a:r>
            <a:r>
              <a:rPr lang="en-US" altLang="ko-KR" sz="1600">
                <a:latin typeface="+mj-lt"/>
              </a:rPr>
              <a:t>kegame et al. </a:t>
            </a:r>
            <a:r>
              <a:rPr lang="en-US" altLang="ko-KR" sz="1600">
                <a:latin typeface="+mj-lt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Assessment in Patients with Pulmonary Nontuberculous Mycobacteriosis, Internal Medicine, 2011 </a:t>
            </a:r>
          </a:p>
        </p:txBody>
      </p:sp>
    </p:spTree>
    <p:extLst>
      <p:ext uri="{BB962C8B-B14F-4D97-AF65-F5344CB8AC3E}">
        <p14:creationId xmlns:p14="http://schemas.microsoft.com/office/powerpoint/2010/main" val="214502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4F209C-C20E-4FA7-B241-1EF4F8D19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1690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4564234-45B0-4ED8-A9E2-199C00173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9144000" cy="5166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156EA637-E8D4-438F-B84A-5B3DBCB90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ko-KR">
                <a:solidFill>
                  <a:schemeClr val="bg1">
                    <a:lumMod val="95000"/>
                    <a:lumOff val="5000"/>
                  </a:schemeClr>
                </a:solidFill>
              </a:rPr>
              <a:t>Clinical Significance of Nutrition in MAC patients</a:t>
            </a:r>
            <a:endParaRPr lang="ko-KR" altLang="en-US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BDF7D2F-7A3B-44C6-85AC-8D46C696F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15406"/>
            <a:ext cx="7886700" cy="4065986"/>
          </a:xfrm>
        </p:spPr>
        <p:txBody>
          <a:bodyPr anchor="ctr">
            <a:normAutofit/>
          </a:bodyPr>
          <a:lstStyle/>
          <a:p>
            <a:r>
              <a:rPr lang="en-US" altLang="ko-KR" sz="1400" b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Consequences of malnutrition </a:t>
            </a: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Muscle function</a:t>
            </a:r>
          </a:p>
          <a:p>
            <a:pPr lvl="2"/>
            <a:r>
              <a:rPr lang="en-US" altLang="ko-KR" sz="1400"/>
              <a:t>body draws on functional reserves in tissues such as muscle, adipose tissue and bone leading to changes in body composition</a:t>
            </a:r>
            <a:endParaRPr lang="en-US" altLang="ko-KR" sz="14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Cardio-respiratory function </a:t>
            </a:r>
          </a:p>
          <a:p>
            <a:pPr lvl="2"/>
            <a:r>
              <a:rPr lang="en-US" altLang="ko-KR" sz="1400"/>
              <a:t>Poor respiratory muscle function; reduces cough pressure and expectoration of secretions, delaying recovery from respiratory tract infections. </a:t>
            </a:r>
            <a:endParaRPr lang="en-US" altLang="ko-KR" sz="14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Gastrointestinal function  </a:t>
            </a:r>
          </a:p>
          <a:p>
            <a:pPr lvl="2"/>
            <a:r>
              <a:rPr lang="en-US" altLang="ko-KR" sz="1400"/>
              <a:t>pancreatic exocrine function, intestinal blood flow, villous architecture and intestinal permeability</a:t>
            </a:r>
            <a:endParaRPr lang="en-US" altLang="ko-KR" sz="14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Immunity and wound healing </a:t>
            </a:r>
          </a:p>
          <a:p>
            <a:pPr lvl="2"/>
            <a:endParaRPr lang="en-US" altLang="ko-KR" sz="14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Psychosocial effects </a:t>
            </a:r>
          </a:p>
          <a:p>
            <a:pPr lvl="1"/>
            <a:endParaRPr lang="en-US" altLang="ko-KR" sz="1400">
              <a:ea typeface="Arial Unicode MS" panose="020B0604020202020204" pitchFamily="50" charset="-127"/>
            </a:endParaRPr>
          </a:p>
          <a:p>
            <a:pPr lvl="2"/>
            <a:r>
              <a:rPr lang="en-US" altLang="ko-KR" sz="1400" i="1"/>
              <a:t>Saunders et al. Malnutrition: causes and consequences, Clinical Medicine </a:t>
            </a:r>
            <a:r>
              <a:rPr lang="en-US" altLang="ko-KR" sz="1400"/>
              <a:t>2010, Vol 10, No 6: 624–7</a:t>
            </a:r>
            <a:endParaRPr lang="ko-KR" altLang="en-US" sz="140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EB29299-CF22-4C75-BA79-A5C5DC82F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C487AFE-289E-43B2-8B82-7DC61457BF07}" type="slidenum">
              <a:rPr lang="ko-KR" altLang="en-US">
                <a:solidFill>
                  <a:schemeClr val="tx1">
                    <a:alpha val="70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ko-KR" altLang="en-US">
              <a:solidFill>
                <a:schemeClr val="tx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11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4F209C-C20E-4FA7-B241-1EF4F8D19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1690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564234-45B0-4ED8-A9E2-199C00173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9144000" cy="5166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ko-KR" b="1">
                <a:solidFill>
                  <a:schemeClr val="bg1">
                    <a:lumMod val="95000"/>
                    <a:lumOff val="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Immune defect with malnutrition</a:t>
            </a:r>
            <a:endParaRPr lang="ko-KR" altLang="en-US" b="1">
              <a:solidFill>
                <a:schemeClr val="bg1">
                  <a:lumMod val="95000"/>
                  <a:lumOff val="5000"/>
                </a:schemeClr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2015406"/>
            <a:ext cx="7886700" cy="4065986"/>
          </a:xfrm>
        </p:spPr>
        <p:txBody>
          <a:bodyPr anchor="ctr">
            <a:normAutofit/>
          </a:bodyPr>
          <a:lstStyle/>
          <a:p>
            <a:r>
              <a:rPr lang="en-US" altLang="ko-KR" sz="1600" b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Defects of </a:t>
            </a:r>
            <a:r>
              <a:rPr lang="en-US" altLang="ko-KR" sz="1600" b="1" u="sng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innate immunity</a:t>
            </a:r>
          </a:p>
          <a:p>
            <a:pPr lvl="1"/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Impaired epithelial barrier function of the skin and gut</a:t>
            </a:r>
          </a:p>
          <a:p>
            <a:pPr lvl="1"/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Reduced granulocyte </a:t>
            </a:r>
            <a:r>
              <a:rPr lang="en-US" altLang="ko-KR" sz="16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microbicidal</a:t>
            </a:r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activity</a:t>
            </a:r>
          </a:p>
          <a:p>
            <a:pPr lvl="1"/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Fewer circulating dendritic cells</a:t>
            </a:r>
          </a:p>
          <a:p>
            <a:pPr lvl="1"/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Reduced complement proteins</a:t>
            </a:r>
          </a:p>
          <a:p>
            <a:pPr lvl="1"/>
            <a:endParaRPr lang="en-US" altLang="ko-KR" sz="16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1600" b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Defects of </a:t>
            </a:r>
            <a:r>
              <a:rPr lang="en-US" altLang="ko-KR" sz="1600" b="1" u="sng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adaptive immunity</a:t>
            </a:r>
          </a:p>
          <a:p>
            <a:pPr lvl="1"/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Reduced levels of soluble immunoglobulin A (IgA) in saliva and tears</a:t>
            </a:r>
          </a:p>
          <a:p>
            <a:pPr lvl="1"/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Lymphoid organ atrophy</a:t>
            </a:r>
          </a:p>
          <a:p>
            <a:pPr lvl="1"/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Reduced delayed-type hypersensitivity (DTH) responses</a:t>
            </a:r>
          </a:p>
          <a:p>
            <a:pPr lvl="1"/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Fewer circulating cells</a:t>
            </a:r>
          </a:p>
          <a:p>
            <a:pPr lvl="1"/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 shift from Th1-associated to Th2-associated cytokines</a:t>
            </a:r>
          </a:p>
          <a:p>
            <a:pPr lvl="1"/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Lymphocyte hypo-responsiveness to mitogens</a:t>
            </a:r>
          </a:p>
          <a:p>
            <a:pPr lvl="1"/>
            <a:r>
              <a:rPr lang="en-US" altLang="ko-KR" sz="1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Reduced vaccine responsiveness</a:t>
            </a:r>
          </a:p>
          <a:p>
            <a:endParaRPr lang="ko-KR" altLang="en-US" sz="1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63597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95724071-AC7B-4A67-934B-CD7F90745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573"/>
            <a:ext cx="9143999" cy="18558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latinLnBrk="0"/>
            <a:r>
              <a:rPr lang="en-US" altLang="ko-KR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Nutritional markers in several diseases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605536"/>
              </p:ext>
            </p:extLst>
          </p:nvPr>
        </p:nvGraphicFramePr>
        <p:xfrm>
          <a:off x="539552" y="1598482"/>
          <a:ext cx="7886703" cy="5259518"/>
        </p:xfrm>
        <a:graphic>
          <a:graphicData uri="http://schemas.openxmlformats.org/drawingml/2006/table">
            <a:tbl>
              <a:tblPr firstRow="1" bandRow="1">
                <a:noFill/>
                <a:tableStyleId>{9D7B26C5-4107-4FEC-AEDC-1716B250A1EF}</a:tableStyleId>
              </a:tblPr>
              <a:tblGrid>
                <a:gridCol w="465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3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9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12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195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50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No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Author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Study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design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No. of patients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Target disease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Index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Results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0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 J Pinato</a:t>
                      </a: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112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HCC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PNI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PNI is an independent and externally validated predictor of </a:t>
                      </a:r>
                      <a:r>
                        <a:rPr lang="en-US" altLang="ko-KR" sz="900" u="sng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poor OS </a:t>
                      </a: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 patients with HCC.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4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Satoru Okada</a:t>
                      </a:r>
                      <a:endParaRPr lang="ko-KR" altLang="en-US" sz="9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Retro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46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Colorectal cancer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PNI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PNI could be a </a:t>
                      </a:r>
                      <a:r>
                        <a:rPr lang="en-US" altLang="ko-KR" sz="900" u="sng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prognostic factor </a:t>
                      </a: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and a very useful objective screening tool for assessing the nutritional condition of unresectable or recurrent colorectal cancer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4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Marc Schiesser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200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Pts. under </a:t>
                      </a:r>
                      <a:b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GI surgery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NRS,</a:t>
                      </a:r>
                      <a:r>
                        <a:rPr lang="en-US" altLang="ko-KR" sz="9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NRI,</a:t>
                      </a:r>
                      <a:br>
                        <a:rPr lang="en-US" altLang="ko-KR" sz="9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US" altLang="ko-KR" sz="9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bioimpedance analysis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The nutrition risk score, nutrition risk index, and bioimpedance analysis </a:t>
                      </a:r>
                      <a:r>
                        <a:rPr lang="en-US" altLang="ko-KR" sz="900" u="sng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correlate with the incidence and severity of perioperative complications </a:t>
                      </a: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 GI surgery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0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Ikue Kobayashi 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490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H/D patients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GNRI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GNRI is considered to be a clinically useful marker for the </a:t>
                      </a:r>
                      <a:r>
                        <a:rPr lang="en-US" altLang="ko-KR" sz="900" u="sng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assessment of nutritional status </a:t>
                      </a: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in haemodialysis patients.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0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Bryce </a:t>
                      </a:r>
                      <a:r>
                        <a:rPr lang="en-US" altLang="ko-KR" sz="9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Montané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Retro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287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Hetero-</a:t>
                      </a:r>
                      <a:b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(Robot ass. pneumo-)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BMI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Obese patients have </a:t>
                      </a:r>
                      <a:r>
                        <a:rPr lang="en-US" altLang="ko-KR" sz="900" u="sng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increased risk of pneumonia</a:t>
                      </a: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 compared with “normal weight” and “overweight” patients. 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0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6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Satoru Kobayashi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Retro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135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IIP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GPS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GPS is an </a:t>
                      </a:r>
                      <a:r>
                        <a:rPr lang="en-US" altLang="ko-KR" sz="900" u="sng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independent prognostic factor of OS and RFS </a:t>
                      </a: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 lung cancer patients with IP who underwent a lung resection.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0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7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Hideki Kawai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Retro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40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NSCLC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prealbumin</a:t>
                      </a:r>
                      <a:endParaRPr lang="en-US" altLang="ko-KR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preoperative  serum  prealbumin  level  is  an </a:t>
                      </a:r>
                      <a:r>
                        <a:rPr lang="en-US" altLang="ko-KR" sz="900" u="sng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independent long-term prognostic factor</a:t>
                      </a: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0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8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Gouji</a:t>
                      </a:r>
                      <a:r>
                        <a:rPr lang="en-US" altLang="ko-KR" sz="9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Toyoakwa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Retro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108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NSCLC</a:t>
                      </a:r>
                      <a:b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(Sq. cell ca.)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CONUT score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CONUT score was an </a:t>
                      </a:r>
                      <a:r>
                        <a:rPr lang="en-US" altLang="ko-KR" sz="900" u="sng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independent prognostic factor for the DFS and OS</a:t>
                      </a:r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in patients with resected lung SCC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84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9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Satoru</a:t>
                      </a:r>
                    </a:p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Okada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Retro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248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NSLC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PNI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PNI could represent a useful biomarker to </a:t>
                      </a:r>
                      <a:r>
                        <a:rPr lang="en-US" altLang="ko-KR" sz="900" u="sng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predict postoperative complications</a:t>
                      </a:r>
                      <a:r>
                        <a:rPr lang="en-US" altLang="ko-KR" sz="9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and survival in patients with completely resected NSCLC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CDC"/>
                      </a:solidFill>
                      <a:prstDash val="solid"/>
                    </a:lnL>
                    <a:lnR w="9525" cap="flat" cmpd="sng" algn="ctr">
                      <a:solidFill>
                        <a:srgbClr val="D8DC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C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0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Shunsuke</a:t>
                      </a:r>
                    </a:p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Mori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Retro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542</a:t>
                      </a:r>
                      <a:endParaRPr lang="ko-KR" alt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NSCLC</a:t>
                      </a:r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PNI</a:t>
                      </a:r>
                      <a:endParaRPr lang="ko-KR" altLang="en-US" sz="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PNI is an independent</a:t>
                      </a:r>
                      <a:r>
                        <a:rPr lang="en-US" altLang="ko-KR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altLang="ko-KR" sz="900" u="sng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prognostic factor for survival </a:t>
                      </a:r>
                      <a:r>
                        <a:rPr lang="en-US" altLang="ko-KR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of patients with completely resected NSCLC</a:t>
                      </a:r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74448" marR="30456" marT="37224" marB="37224" anchor="ctr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C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solidFill>
                      <a:schemeClr val="tx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4479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66132"/>
          </a:xfrm>
        </p:spPr>
        <p:txBody>
          <a:bodyPr>
            <a:noAutofit/>
          </a:bodyPr>
          <a:lstStyle/>
          <a:p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Traditional indicators of nutritional status </a:t>
            </a:r>
            <a:endParaRPr lang="ko-KR" altLang="en-US" sz="32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2176265"/>
            <a:ext cx="3168352" cy="3628999"/>
          </a:xfrm>
          <a:prstGeom prst="roundRect">
            <a:avLst/>
          </a:prstGeom>
          <a:ln w="76200">
            <a:solidFill>
              <a:schemeClr val="accent6"/>
            </a:solidFill>
          </a:ln>
        </p:spPr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</a:pPr>
            <a:r>
              <a:rPr lang="en-US" altLang="ko-KR" sz="1600" b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Body composition</a:t>
            </a: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Body weight</a:t>
            </a: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Anthropometry</a:t>
            </a: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Urinary cratenine excretion</a:t>
            </a:r>
          </a:p>
          <a:p>
            <a:pPr lvl="1"/>
            <a:endParaRPr lang="en-US" altLang="ko-KR" sz="14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1600" b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Plasma proteins</a:t>
            </a: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Albumin</a:t>
            </a: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Prealbumin</a:t>
            </a: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Retinol-binding protein</a:t>
            </a: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Tranferrin</a:t>
            </a:r>
          </a:p>
          <a:p>
            <a:pPr lvl="1"/>
            <a:endParaRPr lang="en-US" altLang="ko-KR" sz="14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1600" b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Immune system function</a:t>
            </a: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Total lymphocyte count</a:t>
            </a:r>
          </a:p>
          <a:p>
            <a:pPr lvl="1"/>
            <a:r>
              <a:rPr lang="en-US" altLang="ko-KR" sz="140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Delayed cutaneous hypersensitivity</a:t>
            </a:r>
            <a:endParaRPr lang="ko-KR" altLang="en-US" sz="5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37665" y="2015755"/>
            <a:ext cx="4464496" cy="3950018"/>
          </a:xfrm>
          <a:prstGeom prst="roundRect">
            <a:avLst/>
          </a:prstGeom>
          <a:pattFill prst="pct25">
            <a:fgClr>
              <a:schemeClr val="accent1">
                <a:lumMod val="60000"/>
                <a:lumOff val="40000"/>
              </a:schemeClr>
            </a:fgClr>
            <a:bgClr>
              <a:schemeClr val="accent1">
                <a:lumMod val="20000"/>
                <a:lumOff val="80000"/>
              </a:schemeClr>
            </a:bgClr>
          </a:pattFill>
          <a:ln w="76200">
            <a:solidFill>
              <a:schemeClr val="bg2">
                <a:lumMod val="40000"/>
                <a:lumOff val="60000"/>
              </a:schemeClr>
            </a:solidFill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ko-KR" sz="1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Prognostic nutritional index (PNI)</a:t>
            </a:r>
          </a:p>
          <a:p>
            <a:pPr marL="285750" indent="-285750">
              <a:buFontTx/>
              <a:buChar char="-"/>
            </a:pP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albumin (g/dl),  lymphocyte </a:t>
            </a:r>
          </a:p>
          <a:p>
            <a:pPr marL="285750" indent="-285750">
              <a:buFontTx/>
              <a:buChar char="-"/>
            </a:pP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PNI= 10 × albumin + 0.005 × lymphocyte</a:t>
            </a:r>
          </a:p>
          <a:p>
            <a:pPr marL="742950" lvl="1" indent="-285750">
              <a:buFontTx/>
              <a:buChar char="-"/>
            </a:pPr>
            <a:endParaRPr lang="en-US" altLang="ko-KR" sz="1200" dirty="0">
              <a:solidFill>
                <a:schemeClr val="tx2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en-US" altLang="ko-KR" sz="1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risk index (NRI)</a:t>
            </a:r>
          </a:p>
          <a:p>
            <a:pPr marL="285750" indent="-285750">
              <a:buFontTx/>
              <a:buChar char="-"/>
            </a:pP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albumin (g/㎗), weight (㎏), ideal body weight(㎏)      </a:t>
            </a:r>
          </a:p>
          <a:p>
            <a:pPr marL="285750" indent="-285750">
              <a:buFontTx/>
              <a:buChar char="-"/>
            </a:pP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(1.519 × </a:t>
            </a:r>
            <a:r>
              <a:rPr lang="en-US" altLang="ko-KR" sz="1200" dirty="0" err="1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alb</a:t>
            </a: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 + 41.7 × (</a:t>
            </a:r>
            <a:r>
              <a:rPr lang="en-US" altLang="ko-KR" sz="1200" dirty="0" err="1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Bwt</a:t>
            </a: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./ideal </a:t>
            </a:r>
            <a:r>
              <a:rPr lang="en-US" altLang="ko-KR" sz="1200" dirty="0" err="1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Bwt</a:t>
            </a: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.)</a:t>
            </a:r>
          </a:p>
          <a:p>
            <a:pPr marL="742950" lvl="1" indent="-285750">
              <a:buFontTx/>
              <a:buChar char="-"/>
            </a:pPr>
            <a:endParaRPr lang="en-US" altLang="ko-KR" sz="1200" dirty="0">
              <a:solidFill>
                <a:schemeClr val="tx2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en-US" altLang="ko-KR" sz="1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Geriatric nutritional risk index  (GNRI)</a:t>
            </a:r>
            <a:endParaRPr lang="en-US" altLang="ko-KR" sz="1400" b="1" dirty="0">
              <a:solidFill>
                <a:srgbClr val="00206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285750" indent="-285750">
              <a:buFontTx/>
              <a:buChar char="-"/>
            </a:pP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albumin (g/㎗), BMI (㎏/</a:t>
            </a:r>
            <a:r>
              <a:rPr lang="en-US" altLang="ko-KR" sz="1200" dirty="0">
                <a:solidFill>
                  <a:srgbClr val="002060"/>
                </a:solidFill>
                <a:latin typeface="맑은 고딕"/>
                <a:ea typeface="맑은 고딕"/>
                <a:cs typeface="Arial Unicode MS" panose="020B0604020202020204" pitchFamily="50" charset="-127"/>
              </a:rPr>
              <a:t>㎡</a:t>
            </a: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      </a:t>
            </a:r>
          </a:p>
          <a:p>
            <a:pPr marL="285750" indent="-285750">
              <a:buFontTx/>
              <a:buChar char="-"/>
            </a:pP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GNRI = 14.89 × albumin + 41.7 × (BMI/22)</a:t>
            </a:r>
            <a:endParaRPr lang="en-US" altLang="ko-KR" sz="1200" dirty="0">
              <a:solidFill>
                <a:schemeClr val="tx2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endParaRPr lang="en-US" altLang="ko-KR" sz="1200" dirty="0">
              <a:solidFill>
                <a:schemeClr val="tx2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altLang="ko-KR" sz="1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Glasgow prognostic score (GPS)</a:t>
            </a:r>
          </a:p>
          <a:p>
            <a:pPr marL="285750" indent="-285750">
              <a:buFont typeface="Arial Unicode MS" panose="020B0604020202020204" pitchFamily="50" charset="-127"/>
              <a:buChar char="-"/>
            </a:pP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albumin (g/L), CRP (mg/L)</a:t>
            </a:r>
          </a:p>
          <a:p>
            <a:endParaRPr lang="en-US" altLang="ko-KR" sz="1200" dirty="0">
              <a:solidFill>
                <a:schemeClr val="tx2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en-US" altLang="ko-KR" sz="1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CONUT score</a:t>
            </a:r>
          </a:p>
          <a:p>
            <a:pPr marL="285750" indent="-285750">
              <a:buFont typeface="Arial Unicode MS" panose="020B0604020202020204" pitchFamily="50" charset="-127"/>
              <a:buChar char="-"/>
            </a:pP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albumin (g/mL), Total </a:t>
            </a:r>
            <a:r>
              <a:rPr lang="en-US" altLang="ko-KR" sz="1200" dirty="0" err="1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lymphycyte</a:t>
            </a:r>
            <a:r>
              <a:rPr lang="en-US" altLang="ko-KR" sz="12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count, Total cholesterol (㎎/㎗)</a:t>
            </a:r>
          </a:p>
        </p:txBody>
      </p:sp>
      <p:sp>
        <p:nvSpPr>
          <p:cNvPr id="5" name="줄무늬가 있는 오른쪽 화살표 4"/>
          <p:cNvSpPr/>
          <p:nvPr/>
        </p:nvSpPr>
        <p:spPr>
          <a:xfrm>
            <a:off x="3419872" y="3782799"/>
            <a:ext cx="720080" cy="432048"/>
          </a:xfrm>
          <a:prstGeom prst="stripedRightArrow">
            <a:avLst/>
          </a:prstGeom>
          <a:pattFill prst="ltUpDiag">
            <a:fgClr>
              <a:schemeClr val="accent6">
                <a:lumMod val="40000"/>
                <a:lumOff val="60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5914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7190" y="441847"/>
            <a:ext cx="7543800" cy="684625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Prognostic Nutritional Index score</a:t>
            </a:r>
            <a:endParaRPr lang="ko-KR" altLang="en-US" sz="32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9792" y="5661248"/>
            <a:ext cx="6582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2060"/>
                </a:solidFill>
              </a:rPr>
              <a:t>Onodera T, </a:t>
            </a:r>
            <a:r>
              <a:rPr lang="en-US" altLang="ko-KR" sz="1200" dirty="0" err="1">
                <a:solidFill>
                  <a:srgbClr val="002060"/>
                </a:solidFill>
              </a:rPr>
              <a:t>Goseki</a:t>
            </a:r>
            <a:r>
              <a:rPr lang="en-US" altLang="ko-KR" sz="1200" dirty="0">
                <a:solidFill>
                  <a:srgbClr val="002060"/>
                </a:solidFill>
              </a:rPr>
              <a:t> N, </a:t>
            </a:r>
            <a:r>
              <a:rPr lang="en-US" altLang="ko-KR" sz="1200" dirty="0" err="1">
                <a:solidFill>
                  <a:srgbClr val="002060"/>
                </a:solidFill>
              </a:rPr>
              <a:t>Nosaki</a:t>
            </a:r>
            <a:r>
              <a:rPr lang="en-US" altLang="ko-KR" sz="1200" dirty="0">
                <a:solidFill>
                  <a:srgbClr val="002060"/>
                </a:solidFill>
              </a:rPr>
              <a:t> G. Prognostic nutritional index in gastrointestinal</a:t>
            </a:r>
          </a:p>
          <a:p>
            <a:r>
              <a:rPr lang="en-US" altLang="ko-KR" sz="1200" dirty="0">
                <a:solidFill>
                  <a:srgbClr val="002060"/>
                </a:solidFill>
              </a:rPr>
              <a:t>surgery of malnourished cancer patients. Nihon </a:t>
            </a:r>
            <a:r>
              <a:rPr lang="en-US" altLang="ko-KR" sz="1200" dirty="0" err="1">
                <a:solidFill>
                  <a:srgbClr val="002060"/>
                </a:solidFill>
              </a:rPr>
              <a:t>Geka</a:t>
            </a:r>
            <a:r>
              <a:rPr lang="en-US" altLang="ko-KR" sz="1200" dirty="0">
                <a:solidFill>
                  <a:srgbClr val="002060"/>
                </a:solidFill>
              </a:rPr>
              <a:t> Gakkai</a:t>
            </a:r>
          </a:p>
          <a:p>
            <a:r>
              <a:rPr lang="en-US" altLang="ko-KR" sz="1200" dirty="0" err="1">
                <a:solidFill>
                  <a:srgbClr val="002060"/>
                </a:solidFill>
              </a:rPr>
              <a:t>Zasshi</a:t>
            </a:r>
            <a:r>
              <a:rPr lang="en-US" altLang="ko-KR" sz="1200" dirty="0">
                <a:solidFill>
                  <a:srgbClr val="002060"/>
                </a:solidFill>
              </a:rPr>
              <a:t> 1984; 85: 1001-5.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DFF95DB-446D-4BB1-80A6-ABF8195E9306}"/>
              </a:ext>
            </a:extLst>
          </p:cNvPr>
          <p:cNvSpPr/>
          <p:nvPr/>
        </p:nvSpPr>
        <p:spPr>
          <a:xfrm>
            <a:off x="727190" y="1700808"/>
            <a:ext cx="76603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/>
              <a:t>200 malnourished cancer patients of digestive organs, a multiparameter index of nutritional status was defined to relating the risk of postoperative complications to base line nutritional status</a:t>
            </a:r>
            <a:endParaRPr lang="ko-KR" altLang="en-US" sz="24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181E9CB-0B14-473C-8C09-BB75958CB813}"/>
              </a:ext>
            </a:extLst>
          </p:cNvPr>
          <p:cNvSpPr/>
          <p:nvPr/>
        </p:nvSpPr>
        <p:spPr>
          <a:xfrm>
            <a:off x="395536" y="4121505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</a:rPr>
              <a:t>10 × serum albumin (g/dL) + 0.005 × total lymphocyte count (/mm3).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D3AD7B4-38AE-4141-A06A-7DF5B9B02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922109"/>
            <a:ext cx="4320480" cy="540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9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7190" y="441847"/>
            <a:ext cx="7543800" cy="684625"/>
          </a:xfrm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Risk Index (NRI)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DFF95DB-446D-4BB1-80A6-ABF8195E9306}"/>
              </a:ext>
            </a:extLst>
          </p:cNvPr>
          <p:cNvSpPr/>
          <p:nvPr/>
        </p:nvSpPr>
        <p:spPr>
          <a:xfrm>
            <a:off x="727190" y="1700808"/>
            <a:ext cx="76603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sz="24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1.519 × </a:t>
            </a:r>
            <a:r>
              <a:rPr lang="en-US" altLang="ko-KR" sz="2400" dirty="0" err="1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alb</a:t>
            </a:r>
            <a:r>
              <a:rPr lang="en-US" altLang="ko-KR" sz="24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 + 41.7 × (</a:t>
            </a:r>
            <a:r>
              <a:rPr lang="en-US" altLang="ko-KR" sz="2400" dirty="0" err="1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Bwt</a:t>
            </a:r>
            <a:r>
              <a:rPr lang="en-US" altLang="ko-KR" sz="24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./ideal </a:t>
            </a:r>
            <a:r>
              <a:rPr lang="en-US" altLang="ko-KR" sz="2400" dirty="0" err="1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Bwt</a:t>
            </a:r>
            <a:r>
              <a:rPr lang="en-US" altLang="ko-KR" sz="24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.)</a:t>
            </a:r>
          </a:p>
          <a:p>
            <a:pPr marL="285750" indent="-285750">
              <a:buFontTx/>
              <a:buChar char="-"/>
            </a:pPr>
            <a:endParaRPr lang="en-US" altLang="ko-KR" sz="2400" dirty="0">
              <a:solidFill>
                <a:srgbClr val="00206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285750" indent="-285750">
              <a:buFontTx/>
              <a:buChar char="-"/>
            </a:pPr>
            <a:r>
              <a:rPr lang="en-US" altLang="ko-KR" sz="24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Perioperative total parenteral nutrition in surgical patients. The Veterans Affairs Total Parenteral Nutrition Cooperative Study Group. N </a:t>
            </a:r>
            <a:r>
              <a:rPr lang="en-US" altLang="ko-KR" sz="2400" dirty="0" err="1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Engl</a:t>
            </a:r>
            <a:r>
              <a:rPr lang="en-US" altLang="ko-KR" sz="2400" dirty="0">
                <a:solidFill>
                  <a:srgbClr val="00206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J Med. 1991;325:525–32. </a:t>
            </a:r>
          </a:p>
        </p:txBody>
      </p:sp>
    </p:spTree>
    <p:extLst>
      <p:ext uri="{BB962C8B-B14F-4D97-AF65-F5344CB8AC3E}">
        <p14:creationId xmlns:p14="http://schemas.microsoft.com/office/powerpoint/2010/main" val="810200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3136</Words>
  <Application>Microsoft Office PowerPoint</Application>
  <PresentationFormat>화면 슬라이드 쇼(4:3)</PresentationFormat>
  <Paragraphs>870</Paragraphs>
  <Slides>25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3" baseType="lpstr">
      <vt:lpstr>Arial Unicode MS</vt:lpstr>
      <vt:lpstr>맑은 고딕</vt:lpstr>
      <vt:lpstr>Arial</vt:lpstr>
      <vt:lpstr>Calibri</vt:lpstr>
      <vt:lpstr>Calibri Light</vt:lpstr>
      <vt:lpstr>Times New Roman</vt:lpstr>
      <vt:lpstr>Wingdings</vt:lpstr>
      <vt:lpstr>Office Theme</vt:lpstr>
      <vt:lpstr>Clinical Significance of Nutrition in MAC patients  Research meeting  문성우</vt:lpstr>
      <vt:lpstr>Clinical Significance of Nutrition in MAC patients</vt:lpstr>
      <vt:lpstr>Clinical Significance of Nutrition in MAC patients</vt:lpstr>
      <vt:lpstr>Clinical Significance of Nutrition in MAC patients</vt:lpstr>
      <vt:lpstr>Immune defect with malnutrition</vt:lpstr>
      <vt:lpstr>Nutritional markers in several diseases</vt:lpstr>
      <vt:lpstr>Traditional indicators of nutritional status </vt:lpstr>
      <vt:lpstr>Prognostic Nutritional Index score</vt:lpstr>
      <vt:lpstr>Nutritional Risk Index (NRI)</vt:lpstr>
      <vt:lpstr>Geriatric nutritional risk index </vt:lpstr>
      <vt:lpstr>CONUT score &amp; OS</vt:lpstr>
      <vt:lpstr>PowerPoint 프레젠테이션</vt:lpstr>
      <vt:lpstr>Collected Variables </vt:lpstr>
      <vt:lpstr>1st Study Design</vt:lpstr>
      <vt:lpstr>Cutoff for malnutrition (varies according to Dz, Papers)</vt:lpstr>
      <vt:lpstr>Table 1. Baseline characteristics</vt:lpstr>
      <vt:lpstr>K-M Survival curve according to Malnutrition / Normal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Limitation</vt:lpstr>
      <vt:lpstr>2nd study Comparing various nutritional indexes in predicting survival 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Significance of Nutrition in MAC patients  Research meeting  문성우</dc:title>
  <dc:creator>문성우(내과학교실)</dc:creator>
  <cp:lastModifiedBy>문성우(내과학교실)</cp:lastModifiedBy>
  <cp:revision>1</cp:revision>
  <dcterms:created xsi:type="dcterms:W3CDTF">2018-11-28T12:05:04Z</dcterms:created>
  <dcterms:modified xsi:type="dcterms:W3CDTF">2018-11-28T12:07:43Z</dcterms:modified>
</cp:coreProperties>
</file>