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3" r:id="rId5"/>
    <p:sldId id="259" r:id="rId6"/>
    <p:sldId id="260" r:id="rId7"/>
    <p:sldId id="261" r:id="rId8"/>
    <p:sldId id="262" r:id="rId9"/>
    <p:sldId id="275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35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37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969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19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445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26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67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205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95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19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306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60AC5-1B2D-47F5-A7AE-0B164B773F5A}" type="datetimeFigureOut">
              <a:rPr lang="ko-KR" altLang="en-US" smtClean="0"/>
              <a:pPr/>
              <a:t>2015-06-01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99AF0-5994-4E55-8BF8-0F19770EFD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349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</a:p>
          <a:p>
            <a:r>
              <a:rPr lang="en-US" altLang="ko-KR" smtClean="0"/>
              <a:t>2015-05-28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01162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SS15-19571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66/F</a:t>
            </a:r>
          </a:p>
          <a:p>
            <a:r>
              <a:rPr lang="ko-KR" altLang="en-US" dirty="0" smtClean="0"/>
              <a:t>이 </a:t>
            </a:r>
            <a:r>
              <a:rPr lang="en-US" altLang="ko-KR" dirty="0" smtClean="0"/>
              <a:t>O </a:t>
            </a:r>
            <a:r>
              <a:rPr lang="ko-KR" altLang="en-US" dirty="0" smtClean="0"/>
              <a:t>자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637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9" t="4773" r="18561" b="26814"/>
          <a:stretch>
            <a:fillRect/>
          </a:stretch>
        </p:blipFill>
        <p:spPr bwMode="auto">
          <a:xfrm>
            <a:off x="35496" y="764704"/>
            <a:ext cx="904621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052736"/>
            <a:ext cx="1809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Left upper lobe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7795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t="6364" r="23930" b="10904"/>
          <a:stretch>
            <a:fillRect/>
          </a:stretch>
        </p:blipFill>
        <p:spPr bwMode="auto">
          <a:xfrm>
            <a:off x="395536" y="454506"/>
            <a:ext cx="8496944" cy="640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836712"/>
            <a:ext cx="176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Left lower lobe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9042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68788"/>
          </a:xfrm>
        </p:spPr>
      </p:pic>
    </p:spTree>
    <p:extLst>
      <p:ext uri="{BB962C8B-B14F-4D97-AF65-F5344CB8AC3E}">
        <p14:creationId xmlns:p14="http://schemas.microsoft.com/office/powerpoint/2010/main" val="3843782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9036496" cy="6803951"/>
          </a:xfrm>
        </p:spPr>
      </p:pic>
    </p:spTree>
    <p:extLst>
      <p:ext uri="{BB962C8B-B14F-4D97-AF65-F5344CB8AC3E}">
        <p14:creationId xmlns:p14="http://schemas.microsoft.com/office/powerpoint/2010/main" val="181799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3"/>
            <a:ext cx="8702841" cy="6552728"/>
          </a:xfrm>
        </p:spPr>
      </p:pic>
    </p:spTree>
    <p:extLst>
      <p:ext uri="{BB962C8B-B14F-4D97-AF65-F5344CB8AC3E}">
        <p14:creationId xmlns:p14="http://schemas.microsoft.com/office/powerpoint/2010/main" val="3859989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SS15-22284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62/F</a:t>
            </a:r>
          </a:p>
          <a:p>
            <a:r>
              <a:rPr lang="ko-KR" altLang="en-US" dirty="0" smtClean="0"/>
              <a:t>장 </a:t>
            </a:r>
            <a:r>
              <a:rPr lang="en-US" altLang="ko-KR" dirty="0" smtClean="0"/>
              <a:t>O </a:t>
            </a:r>
            <a:r>
              <a:rPr lang="ko-KR" altLang="en-US" dirty="0" smtClean="0"/>
              <a:t>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9026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2" t="6996" r="18677" b="26182"/>
          <a:stretch>
            <a:fillRect/>
          </a:stretch>
        </p:blipFill>
        <p:spPr bwMode="auto">
          <a:xfrm>
            <a:off x="179512" y="476672"/>
            <a:ext cx="878497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76672"/>
            <a:ext cx="192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Right lower lobe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23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68789"/>
          </a:xfrm>
        </p:spPr>
      </p:pic>
    </p:spTree>
    <p:extLst>
      <p:ext uri="{BB962C8B-B14F-4D97-AF65-F5344CB8AC3E}">
        <p14:creationId xmlns:p14="http://schemas.microsoft.com/office/powerpoint/2010/main" val="38291471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856984" cy="6668789"/>
          </a:xfrm>
        </p:spPr>
      </p:pic>
    </p:spTree>
    <p:extLst>
      <p:ext uri="{BB962C8B-B14F-4D97-AF65-F5344CB8AC3E}">
        <p14:creationId xmlns:p14="http://schemas.microsoft.com/office/powerpoint/2010/main" val="37389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SS15-19268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47/F</a:t>
            </a:r>
          </a:p>
          <a:p>
            <a:r>
              <a:rPr lang="ko-KR" altLang="en-US" dirty="0" smtClean="0"/>
              <a:t>이 </a:t>
            </a:r>
            <a:r>
              <a:rPr lang="en-US" altLang="ko-KR" dirty="0" smtClean="0"/>
              <a:t>O </a:t>
            </a:r>
            <a:r>
              <a:rPr lang="ko-KR" altLang="en-US" dirty="0" smtClean="0"/>
              <a:t>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6929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2579"/>
            <a:ext cx="8856984" cy="6668789"/>
          </a:xfrm>
        </p:spPr>
      </p:pic>
    </p:spTree>
    <p:extLst>
      <p:ext uri="{BB962C8B-B14F-4D97-AF65-F5344CB8AC3E}">
        <p14:creationId xmlns:p14="http://schemas.microsoft.com/office/powerpoint/2010/main" val="107014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t="5051" r="17223" b="9244"/>
          <a:stretch/>
        </p:blipFill>
        <p:spPr bwMode="auto">
          <a:xfrm>
            <a:off x="16986" y="260648"/>
            <a:ext cx="9127014" cy="635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404664"/>
            <a:ext cx="176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Left lower lobe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574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68952" cy="6451917"/>
          </a:xfrm>
        </p:spPr>
      </p:pic>
    </p:spTree>
    <p:extLst>
      <p:ext uri="{BB962C8B-B14F-4D97-AF65-F5344CB8AC3E}">
        <p14:creationId xmlns:p14="http://schemas.microsoft.com/office/powerpoint/2010/main" val="3421443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6397700"/>
          </a:xfrm>
        </p:spPr>
      </p:pic>
    </p:spTree>
    <p:extLst>
      <p:ext uri="{BB962C8B-B14F-4D97-AF65-F5344CB8AC3E}">
        <p14:creationId xmlns:p14="http://schemas.microsoft.com/office/powerpoint/2010/main" val="394630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712968" cy="6560353"/>
          </a:xfrm>
        </p:spPr>
      </p:pic>
    </p:spTree>
    <p:extLst>
      <p:ext uri="{BB962C8B-B14F-4D97-AF65-F5344CB8AC3E}">
        <p14:creationId xmlns:p14="http://schemas.microsoft.com/office/powerpoint/2010/main" val="314443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56984" cy="6668789"/>
          </a:xfrm>
        </p:spPr>
      </p:pic>
    </p:spTree>
    <p:extLst>
      <p:ext uri="{BB962C8B-B14F-4D97-AF65-F5344CB8AC3E}">
        <p14:creationId xmlns:p14="http://schemas.microsoft.com/office/powerpoint/2010/main" val="259111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614571"/>
          </a:xfrm>
        </p:spPr>
      </p:pic>
    </p:spTree>
    <p:extLst>
      <p:ext uri="{BB962C8B-B14F-4D97-AF65-F5344CB8AC3E}">
        <p14:creationId xmlns:p14="http://schemas.microsoft.com/office/powerpoint/2010/main" val="944640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2013 ATS/ERS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3578" t="29270" r="11753" b="35728"/>
          <a:stretch>
            <a:fillRect/>
          </a:stretch>
        </p:blipFill>
        <p:spPr bwMode="auto">
          <a:xfrm>
            <a:off x="179511" y="1772816"/>
            <a:ext cx="859235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33</Words>
  <Application>Microsoft Office PowerPoint</Application>
  <PresentationFormat>화면 슬라이드 쇼(4:3)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Office 테마</vt:lpstr>
      <vt:lpstr>VATS conference</vt:lpstr>
      <vt:lpstr>SS15-19268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2013 ATS/ERS</vt:lpstr>
      <vt:lpstr>SS15-19571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SS15-22284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SV53COXWDC001</dc:creator>
  <cp:lastModifiedBy>sv34b001</cp:lastModifiedBy>
  <cp:revision>9</cp:revision>
  <dcterms:created xsi:type="dcterms:W3CDTF">2015-05-27T06:10:40Z</dcterms:created>
  <dcterms:modified xsi:type="dcterms:W3CDTF">2015-06-01T11:21:57Z</dcterms:modified>
</cp:coreProperties>
</file>