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454" r:id="rId3"/>
    <p:sldId id="455" r:id="rId4"/>
    <p:sldId id="458" r:id="rId5"/>
    <p:sldId id="459" r:id="rId6"/>
    <p:sldId id="257" r:id="rId7"/>
    <p:sldId id="456" r:id="rId8"/>
    <p:sldId id="457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198" autoAdjust="0"/>
  </p:normalViewPr>
  <p:slideViewPr>
    <p:cSldViewPr>
      <p:cViewPr>
        <p:scale>
          <a:sx n="100" d="100"/>
          <a:sy n="100" d="100"/>
        </p:scale>
        <p:origin x="-1944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F4FC-F6EF-45DB-9477-BD53B6152F0F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CB2-8D68-46BC-B2D5-7AFD10CBCD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40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C8DC20-EE93-488D-AE35-1C7F2FB45EFA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 smtClean="0"/>
              <a:t>VATS Conference</a:t>
            </a:r>
            <a:endParaRPr lang="ko-KR" altLang="en-US" sz="5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2017.06.22.</a:t>
            </a:r>
            <a:endParaRPr lang="en-US" altLang="ko-KR" sz="2800" dirty="0" smtClean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6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>
                <a:effectLst/>
              </a:rPr>
              <a:t>4190791 </a:t>
            </a:r>
            <a:r>
              <a:rPr lang="ko-KR" altLang="ko-KR" dirty="0" smtClean="0">
                <a:effectLst/>
              </a:rPr>
              <a:t>김</a:t>
            </a:r>
            <a:r>
              <a:rPr lang="en-US" altLang="ko-KR" dirty="0" smtClean="0">
                <a:effectLst/>
              </a:rPr>
              <a:t>O</a:t>
            </a:r>
            <a:r>
              <a:rPr lang="ko-KR" altLang="ko-KR" dirty="0" err="1" smtClean="0">
                <a:effectLst/>
              </a:rPr>
              <a:t>숙</a:t>
            </a:r>
            <a:r>
              <a:rPr lang="en-US" altLang="ko-KR" dirty="0" smtClean="0">
                <a:effectLst/>
              </a:rPr>
              <a:t> </a:t>
            </a:r>
            <a:r>
              <a:rPr lang="en-US" altLang="ko-KR" dirty="0">
                <a:effectLst/>
              </a:rPr>
              <a:t>F/46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SS17-28989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155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014535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87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263128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7238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>
                <a:effectLst/>
              </a:rPr>
              <a:t>8436082 </a:t>
            </a:r>
            <a:r>
              <a:rPr lang="ko-KR" altLang="ko-KR" sz="3200" dirty="0" smtClean="0">
                <a:effectLst/>
              </a:rPr>
              <a:t>김</a:t>
            </a:r>
            <a:r>
              <a:rPr lang="en-US" altLang="ko-KR" sz="3200" dirty="0" smtClean="0">
                <a:effectLst/>
              </a:rPr>
              <a:t>O</a:t>
            </a:r>
            <a:r>
              <a:rPr lang="ko-KR" altLang="ko-KR" sz="3200" dirty="0" smtClean="0">
                <a:effectLst/>
              </a:rPr>
              <a:t>권</a:t>
            </a:r>
            <a:r>
              <a:rPr lang="en-US" altLang="ko-KR" sz="3200" dirty="0" smtClean="0">
                <a:effectLst/>
              </a:rPr>
              <a:t> </a:t>
            </a:r>
            <a:r>
              <a:rPr lang="en-US" altLang="ko-KR" sz="3200" dirty="0">
                <a:effectLst/>
              </a:rPr>
              <a:t>M/46 </a:t>
            </a:r>
            <a:endParaRPr lang="ko-KR" altLang="en-US" sz="3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SR17-03683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92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9682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3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079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세브란스 테마</Template>
  <TotalTime>6037</TotalTime>
  <Words>19</Words>
  <Application>Microsoft Office PowerPoint</Application>
  <PresentationFormat>화면 슬라이드 쇼(4:3)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고구려 벽화</vt:lpstr>
      <vt:lpstr>VATS Conference</vt:lpstr>
      <vt:lpstr>4190791 김O숙 F/46</vt:lpstr>
      <vt:lpstr>PowerPoint 프레젠테이션</vt:lpstr>
      <vt:lpstr>PowerPoint 프레젠테이션</vt:lpstr>
      <vt:lpstr>PowerPoint 프레젠테이션</vt:lpstr>
      <vt:lpstr>8436082 김O권 M/46 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Lung Cancer Conference</dc:title>
  <dc:creator>JTAEK0517@yuhs.ac</dc:creator>
  <cp:lastModifiedBy>shimhs</cp:lastModifiedBy>
  <cp:revision>263</cp:revision>
  <dcterms:created xsi:type="dcterms:W3CDTF">2014-11-24T02:54:45Z</dcterms:created>
  <dcterms:modified xsi:type="dcterms:W3CDTF">2017-06-21T08:52:43Z</dcterms:modified>
</cp:coreProperties>
</file>