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74" r:id="rId5"/>
    <p:sldId id="277" r:id="rId6"/>
    <p:sldId id="279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26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829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51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64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674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7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70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7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206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68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11B6B-DF19-422F-919C-F76CF27DF48D}" type="datetimeFigureOut">
              <a:rPr lang="ko-KR" altLang="en-US" smtClean="0"/>
              <a:t>2016-07-20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39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VATS conference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b="1" dirty="0" smtClean="0"/>
              <a:t>2016-07-21</a:t>
            </a:r>
            <a:endParaRPr lang="en-US" altLang="ko-KR" b="1" dirty="0" smtClean="0"/>
          </a:p>
          <a:p>
            <a:r>
              <a:rPr lang="en-US" altLang="ko-KR" b="1" dirty="0" smtClean="0"/>
              <a:t>Department of Pathology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736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0" y="188640"/>
            <a:ext cx="9142546" cy="6095031"/>
          </a:xfrm>
        </p:spPr>
      </p:pic>
      <p:sp>
        <p:nvSpPr>
          <p:cNvPr id="5" name="TextBox 4"/>
          <p:cNvSpPr txBox="1"/>
          <p:nvPr/>
        </p:nvSpPr>
        <p:spPr>
          <a:xfrm>
            <a:off x="7111263" y="6453336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3.5cm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684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" y="0"/>
            <a:ext cx="9142910" cy="6884074"/>
          </a:xfrm>
        </p:spPr>
      </p:pic>
    </p:spTree>
    <p:extLst>
      <p:ext uri="{BB962C8B-B14F-4D97-AF65-F5344CB8AC3E}">
        <p14:creationId xmlns:p14="http://schemas.microsoft.com/office/powerpoint/2010/main" val="368201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41819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7092280" y="60127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STAT6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94558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5171289 </a:t>
            </a:r>
            <a:r>
              <a:rPr lang="ko-KR" altLang="ko-KR" b="1" dirty="0" smtClean="0"/>
              <a:t>이</a:t>
            </a:r>
            <a:r>
              <a:rPr lang="en-US" altLang="ko-KR" b="1" dirty="0" smtClean="0"/>
              <a:t>O</a:t>
            </a:r>
            <a:r>
              <a:rPr lang="ko-KR" altLang="ko-KR" b="1" dirty="0" err="1" smtClean="0"/>
              <a:t>섭</a:t>
            </a:r>
            <a:r>
              <a:rPr lang="en-US" altLang="ko-KR" b="1" dirty="0" smtClean="0"/>
              <a:t> </a:t>
            </a:r>
            <a:r>
              <a:rPr lang="en-US" altLang="ko-KR" b="1" dirty="0"/>
              <a:t>F/77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SS06-45613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38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91284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835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93074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7236296" y="609329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CD34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051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3587499 </a:t>
            </a:r>
            <a:r>
              <a:rPr lang="ko-KR" altLang="ko-KR" b="1" dirty="0" smtClean="0"/>
              <a:t>박</a:t>
            </a:r>
            <a:r>
              <a:rPr lang="en-US" altLang="ko-KR" b="1" dirty="0" smtClean="0"/>
              <a:t>O</a:t>
            </a:r>
            <a:r>
              <a:rPr lang="ko-KR" altLang="ko-KR" b="1" dirty="0" err="1" smtClean="0"/>
              <a:t>규</a:t>
            </a:r>
            <a:r>
              <a:rPr lang="en-US" altLang="ko-KR" b="1" dirty="0" smtClean="0"/>
              <a:t> </a:t>
            </a:r>
            <a:r>
              <a:rPr lang="en-US" altLang="ko-KR" b="1" dirty="0"/>
              <a:t>M/61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SS16-20481, </a:t>
            </a:r>
            <a:r>
              <a:rPr lang="en-US" altLang="ko-KR" dirty="0" err="1" smtClean="0"/>
              <a:t>Bx</a:t>
            </a:r>
            <a:endParaRPr lang="en-US" altLang="ko-KR" dirty="0" smtClean="0"/>
          </a:p>
          <a:p>
            <a:r>
              <a:rPr lang="en-US" altLang="ko-KR" dirty="0" smtClean="0"/>
              <a:t>SS16-32322, Op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7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6"/>
            <a:ext cx="9144000" cy="6096000"/>
          </a:xfrm>
        </p:spPr>
      </p:pic>
      <p:sp>
        <p:nvSpPr>
          <p:cNvPr id="5" name="TextBox 4"/>
          <p:cNvSpPr txBox="1"/>
          <p:nvPr/>
        </p:nvSpPr>
        <p:spPr>
          <a:xfrm>
            <a:off x="7111263" y="6453336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4.2cm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259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0219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41648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7236296" y="60127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CD34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737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5" name="TextBox 4"/>
          <p:cNvSpPr txBox="1"/>
          <p:nvPr/>
        </p:nvSpPr>
        <p:spPr>
          <a:xfrm>
            <a:off x="7092280" y="60127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STAT6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9462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4933" y="44624"/>
            <a:ext cx="7994134" cy="3744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5706851"/>
            <a:ext cx="327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Nat Genet 2013; 45: 180-185.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3559" y="3883230"/>
            <a:ext cx="4608512" cy="27651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82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5828316 </a:t>
            </a:r>
            <a:r>
              <a:rPr lang="ko-KR" altLang="ko-KR" b="1" dirty="0" smtClean="0"/>
              <a:t>김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수</a:t>
            </a:r>
            <a:r>
              <a:rPr lang="en-US" altLang="ko-KR" b="1" dirty="0" smtClean="0"/>
              <a:t> </a:t>
            </a:r>
            <a:r>
              <a:rPr lang="en-US" altLang="ko-KR" b="1" dirty="0"/>
              <a:t>M/67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SS15-66201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96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43</Words>
  <Application>Microsoft Office PowerPoint</Application>
  <PresentationFormat>화면 슬라이드 쇼(4:3)</PresentationFormat>
  <Paragraphs>17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VATS conference</vt:lpstr>
      <vt:lpstr>3587499 박O규 M/61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5828316 김O수 M/67</vt:lpstr>
      <vt:lpstr>PowerPoint 프레젠테이션</vt:lpstr>
      <vt:lpstr>PowerPoint 프레젠테이션</vt:lpstr>
      <vt:lpstr>PowerPoint 프레젠테이션</vt:lpstr>
      <vt:lpstr>PowerPoint 프레젠테이션</vt:lpstr>
      <vt:lpstr>5171289 이O섭 F/77 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shimhs</cp:lastModifiedBy>
  <cp:revision>7</cp:revision>
  <dcterms:created xsi:type="dcterms:W3CDTF">2016-06-22T09:15:37Z</dcterms:created>
  <dcterms:modified xsi:type="dcterms:W3CDTF">2016-07-20T09:56:20Z</dcterms:modified>
</cp:coreProperties>
</file>