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454" r:id="rId3"/>
    <p:sldId id="455" r:id="rId4"/>
    <p:sldId id="460" r:id="rId5"/>
    <p:sldId id="461" r:id="rId6"/>
    <p:sldId id="462" r:id="rId7"/>
    <p:sldId id="464" r:id="rId8"/>
    <p:sldId id="463" r:id="rId9"/>
    <p:sldId id="257" r:id="rId10"/>
    <p:sldId id="456" r:id="rId11"/>
    <p:sldId id="457" r:id="rId12"/>
    <p:sldId id="467" r:id="rId13"/>
    <p:sldId id="465" r:id="rId14"/>
    <p:sldId id="468" r:id="rId15"/>
    <p:sldId id="466" r:id="rId16"/>
    <p:sldId id="458" r:id="rId17"/>
    <p:sldId id="459" r:id="rId18"/>
    <p:sldId id="469" r:id="rId19"/>
    <p:sldId id="470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98" autoAdjust="0"/>
  </p:normalViewPr>
  <p:slideViewPr>
    <p:cSldViewPr>
      <p:cViewPr>
        <p:scale>
          <a:sx n="100" d="100"/>
          <a:sy n="100" d="100"/>
        </p:scale>
        <p:origin x="-1944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F4FC-F6EF-45DB-9477-BD53B6152F0F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59CB2-8D68-46BC-B2D5-7AFD10CBCD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40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C8DC20-EE93-488D-AE35-1C7F2FB45EFA}" type="datetimeFigureOut">
              <a:rPr lang="ko-KR" altLang="en-US" smtClean="0"/>
              <a:t>2017-07-17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tif"/><Relationship Id="rId4" Type="http://schemas.openxmlformats.org/officeDocument/2006/relationships/image" Target="../media/image16.t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"/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400" dirty="0" smtClean="0"/>
              <a:t>VATS Conference</a:t>
            </a:r>
            <a:endParaRPr lang="ko-KR" altLang="en-US" sz="5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2017.07.20.</a:t>
            </a:r>
            <a:endParaRPr lang="en-US" altLang="ko-KR" sz="2800" dirty="0" smtClean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6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\\10.10.10.224\Data\2017\Gross\SS17-35395\SS17-35395^2017_06_20_13_37_08^^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8" y="260648"/>
            <a:ext cx="885698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01779" y="6137949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7cm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968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443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1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511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44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4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126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3442447"/>
          </a:xfr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8" y="-15255"/>
            <a:ext cx="4554141" cy="3429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3" y="3413744"/>
            <a:ext cx="4574401" cy="344425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738" y="3413744"/>
            <a:ext cx="4574402" cy="34442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15816" y="2996952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CK20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050569" y="630932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CD5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028384" y="2932420"/>
            <a:ext cx="684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CDX2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00512" y="6309320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p40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19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effectLst/>
              </a:rPr>
              <a:t>8468193 </a:t>
            </a:r>
            <a:r>
              <a:rPr lang="ko-KR" altLang="ko-KR" sz="2800" dirty="0">
                <a:effectLst/>
              </a:rPr>
              <a:t>이</a:t>
            </a:r>
            <a:r>
              <a:rPr lang="en-US" altLang="ko-KR" sz="2800" dirty="0">
                <a:effectLst/>
              </a:rPr>
              <a:t>O</a:t>
            </a:r>
            <a:r>
              <a:rPr lang="ko-KR" altLang="ko-KR" sz="2800" dirty="0">
                <a:effectLst/>
              </a:rPr>
              <a:t>진</a:t>
            </a:r>
            <a:r>
              <a:rPr lang="en-US" altLang="ko-KR" sz="2800" dirty="0">
                <a:effectLst/>
              </a:rPr>
              <a:t> </a:t>
            </a:r>
            <a:endParaRPr lang="ko-KR" altLang="en-US" sz="3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SS17-36854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1615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37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739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8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8"/>
            <a:ext cx="4590509" cy="3456383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8" y="1714500"/>
            <a:ext cx="455414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5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8447012 </a:t>
            </a:r>
            <a:r>
              <a:rPr lang="ko-KR" altLang="ko-KR" dirty="0">
                <a:effectLst/>
              </a:rPr>
              <a:t>김</a:t>
            </a:r>
            <a:r>
              <a:rPr lang="en-US" altLang="ko-KR" dirty="0">
                <a:effectLst/>
              </a:rPr>
              <a:t>O</a:t>
            </a:r>
            <a:r>
              <a:rPr lang="ko-KR" altLang="ko-KR" dirty="0">
                <a:effectLst/>
              </a:rPr>
              <a:t>이</a:t>
            </a:r>
            <a:r>
              <a:rPr lang="en-US" altLang="ko-KR" dirty="0">
                <a:effectLst/>
              </a:rPr>
              <a:t> 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44301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SS17-30682</a:t>
            </a:r>
          </a:p>
          <a:p>
            <a:r>
              <a:rPr lang="en-US" altLang="ko-KR" dirty="0" smtClean="0"/>
              <a:t>SF17-02821</a:t>
            </a:r>
          </a:p>
          <a:p>
            <a:r>
              <a:rPr lang="en-US" altLang="ko-KR" dirty="0"/>
              <a:t>SF17-02821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155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92"/>
            <a:ext cx="9144000" cy="6884895"/>
          </a:xfrm>
        </p:spPr>
      </p:pic>
      <p:sp>
        <p:nvSpPr>
          <p:cNvPr id="6" name="TextBox 5"/>
          <p:cNvSpPr txBox="1"/>
          <p:nvPr/>
        </p:nvSpPr>
        <p:spPr>
          <a:xfrm>
            <a:off x="323528" y="332656"/>
            <a:ext cx="1415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SS17-30682</a:t>
            </a:r>
          </a:p>
          <a:p>
            <a:r>
              <a:rPr lang="en-US" altLang="ko-KR" dirty="0" smtClean="0"/>
              <a:t>Lung, LUL, </a:t>
            </a:r>
            <a:r>
              <a:rPr lang="en-US" altLang="ko-KR" dirty="0" err="1" smtClean="0"/>
              <a:t>bx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1453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48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907" y="3645024"/>
            <a:ext cx="4267233" cy="32129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332656"/>
            <a:ext cx="1415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SS17-30682</a:t>
            </a:r>
          </a:p>
          <a:p>
            <a:r>
              <a:rPr lang="en-US" altLang="ko-KR" dirty="0" smtClean="0"/>
              <a:t>Lung, LUL, </a:t>
            </a:r>
            <a:r>
              <a:rPr lang="en-US" altLang="ko-KR" dirty="0" err="1" smtClean="0"/>
              <a:t>bx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61160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0" y="1513"/>
            <a:ext cx="9147820" cy="6887771"/>
          </a:xfrm>
        </p:spPr>
      </p:pic>
      <p:sp>
        <p:nvSpPr>
          <p:cNvPr id="5" name="TextBox 4"/>
          <p:cNvSpPr txBox="1"/>
          <p:nvPr/>
        </p:nvSpPr>
        <p:spPr>
          <a:xfrm>
            <a:off x="323528" y="332656"/>
            <a:ext cx="277582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SF17-02821</a:t>
            </a:r>
          </a:p>
          <a:p>
            <a:r>
              <a:rPr lang="en-US" altLang="ko-KR" dirty="0" smtClean="0"/>
              <a:t>Lung, RUL, wedge resection</a:t>
            </a:r>
            <a:endParaRPr lang="en-US" altLang="ko-KR" dirty="0"/>
          </a:p>
        </p:txBody>
      </p:sp>
      <p:sp>
        <p:nvSpPr>
          <p:cNvPr id="6" name="TextBox 5"/>
          <p:cNvSpPr txBox="1"/>
          <p:nvPr/>
        </p:nvSpPr>
        <p:spPr>
          <a:xfrm>
            <a:off x="5508104" y="5661248"/>
            <a:ext cx="3269485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dirty="0" smtClean="0"/>
              <a:t>ADC,  PA, 1.6cm, pT1aN0</a:t>
            </a:r>
          </a:p>
          <a:p>
            <a:r>
              <a:rPr lang="en-US" altLang="ko-KR" sz="2400" dirty="0" smtClean="0"/>
              <a:t>EGFR e19del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7331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668344" y="5877272"/>
            <a:ext cx="88139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2400" dirty="0" smtClean="0"/>
              <a:t>TTF-1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0029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\\10.10.10.224\Data\2017\Gross\SS17-36189\SS17-36189^2017_06_22_16_40_34^^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404664"/>
            <a:ext cx="885698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52320" y="5877272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5.5cm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328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23528" y="332656"/>
            <a:ext cx="231223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dirty="0"/>
              <a:t>SS17-36189</a:t>
            </a:r>
          </a:p>
          <a:p>
            <a:r>
              <a:rPr lang="en-US" altLang="ko-KR" dirty="0" smtClean="0"/>
              <a:t>Thymus and lung (LUL)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8689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effectLst/>
              </a:rPr>
              <a:t>8465123 </a:t>
            </a:r>
            <a:r>
              <a:rPr lang="ko-KR" altLang="ko-KR" sz="2800" dirty="0">
                <a:effectLst/>
              </a:rPr>
              <a:t>김</a:t>
            </a:r>
            <a:r>
              <a:rPr lang="en-US" altLang="ko-KR" sz="2800" dirty="0">
                <a:effectLst/>
              </a:rPr>
              <a:t>O</a:t>
            </a:r>
            <a:r>
              <a:rPr lang="ko-KR" altLang="ko-KR" sz="2800" dirty="0">
                <a:effectLst/>
              </a:rPr>
              <a:t>지</a:t>
            </a:r>
            <a:r>
              <a:rPr lang="en-US" altLang="ko-KR" sz="2800" dirty="0">
                <a:effectLst/>
              </a:rPr>
              <a:t> </a:t>
            </a:r>
            <a:endParaRPr lang="ko-KR" altLang="en-US" sz="3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SS17-35395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92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세브란스 테마</Template>
  <TotalTime>6057</TotalTime>
  <Words>66</Words>
  <Application>Microsoft Office PowerPoint</Application>
  <PresentationFormat>화면 슬라이드 쇼(4:3)</PresentationFormat>
  <Paragraphs>30</Paragraphs>
  <Slides>19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고구려 벽화</vt:lpstr>
      <vt:lpstr>VATS Conference</vt:lpstr>
      <vt:lpstr>8447012 김O이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8465123 김O지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8468193 이O진 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Lung Cancer Conference</dc:title>
  <dc:creator>JTAEK0517@yuhs.ac</dc:creator>
  <cp:lastModifiedBy>shimhs</cp:lastModifiedBy>
  <cp:revision>268</cp:revision>
  <dcterms:created xsi:type="dcterms:W3CDTF">2014-11-24T02:54:45Z</dcterms:created>
  <dcterms:modified xsi:type="dcterms:W3CDTF">2017-07-17T07:50:24Z</dcterms:modified>
</cp:coreProperties>
</file>