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8.xml" ContentType="application/vnd.openxmlformats-officedocument.presentationml.notesSlide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Default Extension="wmf" ContentType="image/x-wmf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43"/>
  </p:notesMasterIdLst>
  <p:sldIdLst>
    <p:sldId id="256" r:id="rId3"/>
    <p:sldId id="305" r:id="rId4"/>
    <p:sldId id="308" r:id="rId5"/>
    <p:sldId id="262" r:id="rId6"/>
    <p:sldId id="307" r:id="rId7"/>
    <p:sldId id="285" r:id="rId8"/>
    <p:sldId id="257" r:id="rId9"/>
    <p:sldId id="284" r:id="rId10"/>
    <p:sldId id="286" r:id="rId11"/>
    <p:sldId id="287" r:id="rId12"/>
    <p:sldId id="288" r:id="rId13"/>
    <p:sldId id="289" r:id="rId14"/>
    <p:sldId id="309" r:id="rId15"/>
    <p:sldId id="290" r:id="rId16"/>
    <p:sldId id="310" r:id="rId17"/>
    <p:sldId id="313" r:id="rId18"/>
    <p:sldId id="315" r:id="rId19"/>
    <p:sldId id="324" r:id="rId20"/>
    <p:sldId id="325" r:id="rId21"/>
    <p:sldId id="312" r:id="rId22"/>
    <p:sldId id="278" r:id="rId23"/>
    <p:sldId id="271" r:id="rId24"/>
    <p:sldId id="328" r:id="rId25"/>
    <p:sldId id="327" r:id="rId26"/>
    <p:sldId id="330" r:id="rId27"/>
    <p:sldId id="329" r:id="rId28"/>
    <p:sldId id="334" r:id="rId29"/>
    <p:sldId id="335" r:id="rId30"/>
    <p:sldId id="336" r:id="rId31"/>
    <p:sldId id="339" r:id="rId32"/>
    <p:sldId id="340" r:id="rId33"/>
    <p:sldId id="276" r:id="rId34"/>
    <p:sldId id="297" r:id="rId35"/>
    <p:sldId id="323" r:id="rId36"/>
    <p:sldId id="318" r:id="rId37"/>
    <p:sldId id="319" r:id="rId38"/>
    <p:sldId id="320" r:id="rId39"/>
    <p:sldId id="321" r:id="rId40"/>
    <p:sldId id="322" r:id="rId41"/>
    <p:sldId id="304" r:id="rId4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DA6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234" autoAdjust="0"/>
  </p:normalViewPr>
  <p:slideViewPr>
    <p:cSldViewPr showGuides="1">
      <p:cViewPr varScale="1">
        <p:scale>
          <a:sx n="67" d="100"/>
          <a:sy n="67" d="100"/>
        </p:scale>
        <p:origin x="-69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notesMaster" Target="notesMasters/notesMaster1.xml"/></Relationships>
</file>

<file path=ppt/diagrams/_rels/data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_rels/drawing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7E5FBC8-D5B7-45AC-992A-4C2981E2BAA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03CC46D-65A0-46EB-82CF-32CD5A5E00C4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E9A22A8F-524F-40C8-A243-C51442E2DBEE}" type="par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D4D9F6C5-EAD0-449C-838E-44CA1AA8A905}" type="sib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C11EEEFF-5A81-4E49-9A60-DCD4CD22E684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764F8B84-3375-48E0-8C4E-99850E703C6B}" type="par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8DD4237C-A1A4-4331-BD29-253864146A2D}" type="sib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B53E34F5-0FF8-4EDF-AAB8-510C7E1D29F2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CB2B800E-EC6E-41E0-B890-9B09C3F11D91}" type="par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53DEF14A-4DA2-48DB-8C6B-EC5931BBE08B}" type="sib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3657CCF5-4855-463A-9038-D99DAEA83A05}">
      <dgm:prSet phldrT="[텍스트]" custT="1"/>
      <dgm:spPr/>
      <dgm:t>
        <a:bodyPr/>
        <a:lstStyle/>
        <a:p>
          <a:pPr latinLnBrk="1"/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880D5351-AC59-497A-BBF6-D4BF466182D5}" type="par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89B81C7-1DAC-4E5F-8CB8-3C4D7B78561C}" type="sib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99A3224-CB80-4427-B932-22CB09364545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3EE6ED5E-9409-487A-9CA1-39106BF85E89}" type="par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A5C8C07E-CB96-4F4A-9614-E5741606C217}" type="sib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CE0BD227-4158-4BE8-B3D3-D2AB0330BF02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710475D6-AF64-47B3-AE43-D73F4BE2E157}" type="par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87ADF679-3759-41E2-BE7D-855CC74A4E8B}" type="sib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F6DA4DB5-7D5F-487B-9607-9D575010B773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9F09A3B-D130-4B5E-9CF2-F40B346224AE}" type="par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E91D1695-6FDA-4552-A8D0-7517D87E9E51}" type="sib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20305E0C-ECF8-4F0E-8DC6-E5591B03FD9B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8231B636-1CEA-4FE0-9DA4-9D61CF9930FB}" type="par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B9040FB0-567D-4623-8C26-93CC3302BED2}" type="sib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C2CFDF8F-33E4-4B85-B9CB-E44DE24E9194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gm:t>
    </dgm:pt>
    <dgm:pt modelId="{7F821D7F-5FD5-43F9-A551-1BEF0423476E}" type="par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7BF3F377-D461-40C8-BC72-853C187838AA}" type="sib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4D62D712-440D-45A8-8344-5382CCA99228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</dgm:t>
    </dgm:pt>
    <dgm:pt modelId="{364A0EE5-AF0B-4298-864F-7BD2441C1BF4}" type="par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6F3C0796-EDB8-4D3D-944B-CF4389D6D8B4}" type="sib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D7E7617B-D198-4025-895F-A53F907B4380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E44093E-39E6-407B-BEE3-791A1E24E796}" type="par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7D3863FC-7CEB-4599-846C-C89A0C4A5394}" type="sib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EFC593CF-04B8-48D8-89BB-E596FE78F4FA}" type="pres">
      <dgm:prSet presAssocID="{C7E5FBC8-D5B7-45AC-992A-4C2981E2BA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0841A2-9EE6-4271-B117-901B78ACE7FF}" type="pres">
      <dgm:prSet presAssocID="{403CC46D-65A0-46EB-82CF-32CD5A5E00C4}" presName="linNode" presStyleCnt="0"/>
      <dgm:spPr/>
    </dgm:pt>
    <dgm:pt modelId="{5118DA2A-B786-43F0-A959-39E5B233DAF6}" type="pres">
      <dgm:prSet presAssocID="{403CC46D-65A0-46EB-82CF-32CD5A5E00C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DAA010-DB53-48EF-9B63-F7EE7953FCAB}" type="pres">
      <dgm:prSet presAssocID="{403CC46D-65A0-46EB-82CF-32CD5A5E00C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8B8650-B3BB-443F-BCB0-EC7D0359EF51}" type="pres">
      <dgm:prSet presAssocID="{D4D9F6C5-EAD0-449C-838E-44CA1AA8A905}" presName="sp" presStyleCnt="0"/>
      <dgm:spPr/>
    </dgm:pt>
    <dgm:pt modelId="{AD6A7A4B-7ECC-4BBC-90B2-A9E0C7A53CCC}" type="pres">
      <dgm:prSet presAssocID="{3657CCF5-4855-463A-9038-D99DAEA83A05}" presName="linNode" presStyleCnt="0"/>
      <dgm:spPr/>
    </dgm:pt>
    <dgm:pt modelId="{C320D38C-970C-4954-9771-DAB49A89F9B3}" type="pres">
      <dgm:prSet presAssocID="{3657CCF5-4855-463A-9038-D99DAEA83A0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8298DB-AD63-4424-B53D-3998CC0AC3E9}" type="pres">
      <dgm:prSet presAssocID="{3657CCF5-4855-463A-9038-D99DAEA83A0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0A5777-0872-48BB-B89B-2D31A3BE42EF}" type="pres">
      <dgm:prSet presAssocID="{C89B81C7-1DAC-4E5F-8CB8-3C4D7B78561C}" presName="sp" presStyleCnt="0"/>
      <dgm:spPr/>
    </dgm:pt>
    <dgm:pt modelId="{0E0B3B6E-94D6-451A-9441-B073067A53CA}" type="pres">
      <dgm:prSet presAssocID="{CE0BD227-4158-4BE8-B3D3-D2AB0330BF02}" presName="linNode" presStyleCnt="0"/>
      <dgm:spPr/>
    </dgm:pt>
    <dgm:pt modelId="{760C0B11-6ED5-45B9-8EA0-D8F1F43F25D4}" type="pres">
      <dgm:prSet presAssocID="{CE0BD227-4158-4BE8-B3D3-D2AB0330BF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AA36C9-359E-4241-B5A4-1C7ADA40213D}" type="pres">
      <dgm:prSet presAssocID="{CE0BD227-4158-4BE8-B3D3-D2AB0330BF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032427F-3702-4E11-BCEC-DB50FE67EF1C}" srcId="{3657CCF5-4855-463A-9038-D99DAEA83A05}" destId="{C99A3224-CB80-4427-B932-22CB09364545}" srcOrd="0" destOrd="0" parTransId="{3EE6ED5E-9409-487A-9CA1-39106BF85E89}" sibTransId="{A5C8C07E-CB96-4F4A-9614-E5741606C217}"/>
    <dgm:cxn modelId="{B703CBF1-92D6-4851-9CCB-097912018938}" type="presOf" srcId="{B53E34F5-0FF8-4EDF-AAB8-510C7E1D29F2}" destId="{32DAA010-DB53-48EF-9B63-F7EE7953FCAB}" srcOrd="0" destOrd="2" presId="urn:microsoft.com/office/officeart/2005/8/layout/vList5"/>
    <dgm:cxn modelId="{0FEFAB6F-CC06-4F1C-92CA-1096A6EB1A2C}" srcId="{C7E5FBC8-D5B7-45AC-992A-4C2981E2BAA7}" destId="{CE0BD227-4158-4BE8-B3D3-D2AB0330BF02}" srcOrd="2" destOrd="0" parTransId="{710475D6-AF64-47B3-AE43-D73F4BE2E157}" sibTransId="{87ADF679-3759-41E2-BE7D-855CC74A4E8B}"/>
    <dgm:cxn modelId="{04C0647A-E708-48C5-86C9-F0249DC93681}" srcId="{403CC46D-65A0-46EB-82CF-32CD5A5E00C4}" destId="{20305E0C-ECF8-4F0E-8DC6-E5591B03FD9B}" srcOrd="1" destOrd="0" parTransId="{8231B636-1CEA-4FE0-9DA4-9D61CF9930FB}" sibTransId="{B9040FB0-567D-4623-8C26-93CC3302BED2}"/>
    <dgm:cxn modelId="{567444FC-A848-4112-BD62-A599588EA87B}" type="presOf" srcId="{D7E7617B-D198-4025-895F-A53F907B4380}" destId="{C1AA36C9-359E-4241-B5A4-1C7ADA40213D}" srcOrd="0" destOrd="2" presId="urn:microsoft.com/office/officeart/2005/8/layout/vList5"/>
    <dgm:cxn modelId="{7BF9C7B4-CA9C-4614-BC3B-9976C375F1C8}" srcId="{CE0BD227-4158-4BE8-B3D3-D2AB0330BF02}" destId="{F6DA4DB5-7D5F-487B-9607-9D575010B773}" srcOrd="0" destOrd="0" parTransId="{59F09A3B-D130-4B5E-9CF2-F40B346224AE}" sibTransId="{E91D1695-6FDA-4552-A8D0-7517D87E9E51}"/>
    <dgm:cxn modelId="{D707B677-36D8-4D29-8806-F671BC4D1262}" srcId="{403CC46D-65A0-46EB-82CF-32CD5A5E00C4}" destId="{C11EEEFF-5A81-4E49-9A60-DCD4CD22E684}" srcOrd="0" destOrd="0" parTransId="{764F8B84-3375-48E0-8C4E-99850E703C6B}" sibTransId="{8DD4237C-A1A4-4331-BD29-253864146A2D}"/>
    <dgm:cxn modelId="{CEAB6866-4948-4D44-B69C-3B9FD148D93C}" type="presOf" srcId="{4D62D712-440D-45A8-8344-5382CCA99228}" destId="{C1AA36C9-359E-4241-B5A4-1C7ADA40213D}" srcOrd="0" destOrd="1" presId="urn:microsoft.com/office/officeart/2005/8/layout/vList5"/>
    <dgm:cxn modelId="{6DF766BA-DB15-4E0E-B977-D7D7E5846855}" type="presOf" srcId="{3657CCF5-4855-463A-9038-D99DAEA83A05}" destId="{C320D38C-970C-4954-9771-DAB49A89F9B3}" srcOrd="0" destOrd="0" presId="urn:microsoft.com/office/officeart/2005/8/layout/vList5"/>
    <dgm:cxn modelId="{010F7FB6-1687-449D-8DE9-E51BAAC20544}" type="presOf" srcId="{C99A3224-CB80-4427-B932-22CB09364545}" destId="{5F8298DB-AD63-4424-B53D-3998CC0AC3E9}" srcOrd="0" destOrd="0" presId="urn:microsoft.com/office/officeart/2005/8/layout/vList5"/>
    <dgm:cxn modelId="{56C51867-B4DA-4766-BC11-1A90ADD98ECA}" type="presOf" srcId="{C2CFDF8F-33E4-4B85-B9CB-E44DE24E9194}" destId="{5F8298DB-AD63-4424-B53D-3998CC0AC3E9}" srcOrd="0" destOrd="1" presId="urn:microsoft.com/office/officeart/2005/8/layout/vList5"/>
    <dgm:cxn modelId="{99F842C2-E977-4109-8AD3-1DD6C1D319CE}" type="presOf" srcId="{20305E0C-ECF8-4F0E-8DC6-E5591B03FD9B}" destId="{32DAA010-DB53-48EF-9B63-F7EE7953FCAB}" srcOrd="0" destOrd="1" presId="urn:microsoft.com/office/officeart/2005/8/layout/vList5"/>
    <dgm:cxn modelId="{696C2C60-F41A-452C-8A6A-A868AB6CCD76}" type="presOf" srcId="{403CC46D-65A0-46EB-82CF-32CD5A5E00C4}" destId="{5118DA2A-B786-43F0-A959-39E5B233DAF6}" srcOrd="0" destOrd="0" presId="urn:microsoft.com/office/officeart/2005/8/layout/vList5"/>
    <dgm:cxn modelId="{390E0F13-9B43-4959-95B4-4145A7645333}" type="presOf" srcId="{C11EEEFF-5A81-4E49-9A60-DCD4CD22E684}" destId="{32DAA010-DB53-48EF-9B63-F7EE7953FCAB}" srcOrd="0" destOrd="0" presId="urn:microsoft.com/office/officeart/2005/8/layout/vList5"/>
    <dgm:cxn modelId="{26415C23-EADB-4185-B0B6-F7CFC6EF9B08}" type="presOf" srcId="{F6DA4DB5-7D5F-487B-9607-9D575010B773}" destId="{C1AA36C9-359E-4241-B5A4-1C7ADA40213D}" srcOrd="0" destOrd="0" presId="urn:microsoft.com/office/officeart/2005/8/layout/vList5"/>
    <dgm:cxn modelId="{9F4A9BDA-F668-44C6-8AE1-3497840ABA0B}" srcId="{3657CCF5-4855-463A-9038-D99DAEA83A05}" destId="{C2CFDF8F-33E4-4B85-B9CB-E44DE24E9194}" srcOrd="1" destOrd="0" parTransId="{7F821D7F-5FD5-43F9-A551-1BEF0423476E}" sibTransId="{7BF3F377-D461-40C8-BC72-853C187838AA}"/>
    <dgm:cxn modelId="{DF799183-B535-47FB-A00C-57A2A7987C34}" srcId="{CE0BD227-4158-4BE8-B3D3-D2AB0330BF02}" destId="{D7E7617B-D198-4025-895F-A53F907B4380}" srcOrd="2" destOrd="0" parTransId="{5E44093E-39E6-407B-BEE3-791A1E24E796}" sibTransId="{7D3863FC-7CEB-4599-846C-C89A0C4A5394}"/>
    <dgm:cxn modelId="{6011028B-FBCF-4EA2-AF7F-339C7FEED53D}" srcId="{C7E5FBC8-D5B7-45AC-992A-4C2981E2BAA7}" destId="{3657CCF5-4855-463A-9038-D99DAEA83A05}" srcOrd="1" destOrd="0" parTransId="{880D5351-AC59-497A-BBF6-D4BF466182D5}" sibTransId="{C89B81C7-1DAC-4E5F-8CB8-3C4D7B78561C}"/>
    <dgm:cxn modelId="{2DBA3597-661E-4890-AE7A-199806B8F058}" srcId="{403CC46D-65A0-46EB-82CF-32CD5A5E00C4}" destId="{B53E34F5-0FF8-4EDF-AAB8-510C7E1D29F2}" srcOrd="2" destOrd="0" parTransId="{CB2B800E-EC6E-41E0-B890-9B09C3F11D91}" sibTransId="{53DEF14A-4DA2-48DB-8C6B-EC5931BBE08B}"/>
    <dgm:cxn modelId="{EF0C7290-6DB3-436A-80A1-13E424441FC2}" type="presOf" srcId="{C7E5FBC8-D5B7-45AC-992A-4C2981E2BAA7}" destId="{EFC593CF-04B8-48D8-89BB-E596FE78F4FA}" srcOrd="0" destOrd="0" presId="urn:microsoft.com/office/officeart/2005/8/layout/vList5"/>
    <dgm:cxn modelId="{036D18F6-42FD-4863-AE1E-C4B7800B1C69}" srcId="{C7E5FBC8-D5B7-45AC-992A-4C2981E2BAA7}" destId="{403CC46D-65A0-46EB-82CF-32CD5A5E00C4}" srcOrd="0" destOrd="0" parTransId="{E9A22A8F-524F-40C8-A243-C51442E2DBEE}" sibTransId="{D4D9F6C5-EAD0-449C-838E-44CA1AA8A905}"/>
    <dgm:cxn modelId="{8A12169A-461E-474F-AC64-F74580D8282A}" type="presOf" srcId="{CE0BD227-4158-4BE8-B3D3-D2AB0330BF02}" destId="{760C0B11-6ED5-45B9-8EA0-D8F1F43F25D4}" srcOrd="0" destOrd="0" presId="urn:microsoft.com/office/officeart/2005/8/layout/vList5"/>
    <dgm:cxn modelId="{EE2B29FF-A5DD-40E1-A0E8-050C3B316363}" srcId="{CE0BD227-4158-4BE8-B3D3-D2AB0330BF02}" destId="{4D62D712-440D-45A8-8344-5382CCA99228}" srcOrd="1" destOrd="0" parTransId="{364A0EE5-AF0B-4298-864F-7BD2441C1BF4}" sibTransId="{6F3C0796-EDB8-4D3D-944B-CF4389D6D8B4}"/>
    <dgm:cxn modelId="{B320B93E-0183-4381-89BA-9AC775264771}" type="presParOf" srcId="{EFC593CF-04B8-48D8-89BB-E596FE78F4FA}" destId="{520841A2-9EE6-4271-B117-901B78ACE7FF}" srcOrd="0" destOrd="0" presId="urn:microsoft.com/office/officeart/2005/8/layout/vList5"/>
    <dgm:cxn modelId="{8D3E1720-5631-4E12-BCD8-48DC637A4B5B}" type="presParOf" srcId="{520841A2-9EE6-4271-B117-901B78ACE7FF}" destId="{5118DA2A-B786-43F0-A959-39E5B233DAF6}" srcOrd="0" destOrd="0" presId="urn:microsoft.com/office/officeart/2005/8/layout/vList5"/>
    <dgm:cxn modelId="{E03D6C05-35CD-4612-821B-08C3B31F8503}" type="presParOf" srcId="{520841A2-9EE6-4271-B117-901B78ACE7FF}" destId="{32DAA010-DB53-48EF-9B63-F7EE7953FCAB}" srcOrd="1" destOrd="0" presId="urn:microsoft.com/office/officeart/2005/8/layout/vList5"/>
    <dgm:cxn modelId="{DF7A2804-6840-448E-B912-EBDE60B9C5E9}" type="presParOf" srcId="{EFC593CF-04B8-48D8-89BB-E596FE78F4FA}" destId="{B88B8650-B3BB-443F-BCB0-EC7D0359EF51}" srcOrd="1" destOrd="0" presId="urn:microsoft.com/office/officeart/2005/8/layout/vList5"/>
    <dgm:cxn modelId="{22938D2F-15AD-48C1-BC81-EA62A89F57BE}" type="presParOf" srcId="{EFC593CF-04B8-48D8-89BB-E596FE78F4FA}" destId="{AD6A7A4B-7ECC-4BBC-90B2-A9E0C7A53CCC}" srcOrd="2" destOrd="0" presId="urn:microsoft.com/office/officeart/2005/8/layout/vList5"/>
    <dgm:cxn modelId="{27122E8A-1F11-4178-92AC-76C0DCBB6012}" type="presParOf" srcId="{AD6A7A4B-7ECC-4BBC-90B2-A9E0C7A53CCC}" destId="{C320D38C-970C-4954-9771-DAB49A89F9B3}" srcOrd="0" destOrd="0" presId="urn:microsoft.com/office/officeart/2005/8/layout/vList5"/>
    <dgm:cxn modelId="{90715AA1-B290-4A1F-87E2-129CD441B748}" type="presParOf" srcId="{AD6A7A4B-7ECC-4BBC-90B2-A9E0C7A53CCC}" destId="{5F8298DB-AD63-4424-B53D-3998CC0AC3E9}" srcOrd="1" destOrd="0" presId="urn:microsoft.com/office/officeart/2005/8/layout/vList5"/>
    <dgm:cxn modelId="{9332B4D8-23D1-4DF4-B6A2-D4AF1F25C544}" type="presParOf" srcId="{EFC593CF-04B8-48D8-89BB-E596FE78F4FA}" destId="{D30A5777-0872-48BB-B89B-2D31A3BE42EF}" srcOrd="3" destOrd="0" presId="urn:microsoft.com/office/officeart/2005/8/layout/vList5"/>
    <dgm:cxn modelId="{65EE0948-9F09-42D6-9C3B-19875025ECAD}" type="presParOf" srcId="{EFC593CF-04B8-48D8-89BB-E596FE78F4FA}" destId="{0E0B3B6E-94D6-451A-9441-B073067A53CA}" srcOrd="4" destOrd="0" presId="urn:microsoft.com/office/officeart/2005/8/layout/vList5"/>
    <dgm:cxn modelId="{716FC52A-3876-4862-ADD1-EDD160020853}" type="presParOf" srcId="{0E0B3B6E-94D6-451A-9441-B073067A53CA}" destId="{760C0B11-6ED5-45B9-8EA0-D8F1F43F25D4}" srcOrd="0" destOrd="0" presId="urn:microsoft.com/office/officeart/2005/8/layout/vList5"/>
    <dgm:cxn modelId="{D6F20F59-7E4E-4515-B14C-03626645F5F2}" type="presParOf" srcId="{0E0B3B6E-94D6-451A-9441-B073067A53CA}" destId="{C1AA36C9-359E-4241-B5A4-1C7ADA4021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7E5FBC8-D5B7-45AC-992A-4C2981E2BAA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03CC46D-65A0-46EB-82CF-32CD5A5E00C4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E9A22A8F-524F-40C8-A243-C51442E2DBEE}" type="par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D4D9F6C5-EAD0-449C-838E-44CA1AA8A905}" type="sib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C11EEEFF-5A81-4E49-9A60-DCD4CD22E684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764F8B84-3375-48E0-8C4E-99850E703C6B}" type="par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8DD4237C-A1A4-4331-BD29-253864146A2D}" type="sib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B53E34F5-0FF8-4EDF-AAB8-510C7E1D29F2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CB2B800E-EC6E-41E0-B890-9B09C3F11D91}" type="par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53DEF14A-4DA2-48DB-8C6B-EC5931BBE08B}" type="sib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3657CCF5-4855-463A-9038-D99DAEA83A05}">
      <dgm:prSet phldrT="[텍스트]" custT="1"/>
      <dgm:spPr/>
      <dgm:t>
        <a:bodyPr/>
        <a:lstStyle/>
        <a:p>
          <a:pPr latinLnBrk="1"/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880D5351-AC59-497A-BBF6-D4BF466182D5}" type="par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89B81C7-1DAC-4E5F-8CB8-3C4D7B78561C}" type="sib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99A3224-CB80-4427-B932-22CB09364545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3EE6ED5E-9409-487A-9CA1-39106BF85E89}" type="par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A5C8C07E-CB96-4F4A-9614-E5741606C217}" type="sib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CE0BD227-4158-4BE8-B3D3-D2AB0330BF02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710475D6-AF64-47B3-AE43-D73F4BE2E157}" type="par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87ADF679-3759-41E2-BE7D-855CC74A4E8B}" type="sib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F6DA4DB5-7D5F-487B-9607-9D575010B773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9F09A3B-D130-4B5E-9CF2-F40B346224AE}" type="par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E91D1695-6FDA-4552-A8D0-7517D87E9E51}" type="sib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20305E0C-ECF8-4F0E-8DC6-E5591B03FD9B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8231B636-1CEA-4FE0-9DA4-9D61CF9930FB}" type="par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B9040FB0-567D-4623-8C26-93CC3302BED2}" type="sib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C2CFDF8F-33E4-4B85-B9CB-E44DE24E9194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gm:t>
    </dgm:pt>
    <dgm:pt modelId="{7F821D7F-5FD5-43F9-A551-1BEF0423476E}" type="par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7BF3F377-D461-40C8-BC72-853C187838AA}" type="sib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4D62D712-440D-45A8-8344-5382CCA99228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</dgm:t>
    </dgm:pt>
    <dgm:pt modelId="{364A0EE5-AF0B-4298-864F-7BD2441C1BF4}" type="par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6F3C0796-EDB8-4D3D-944B-CF4389D6D8B4}" type="sib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D7E7617B-D198-4025-895F-A53F907B4380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E44093E-39E6-407B-BEE3-791A1E24E796}" type="par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7D3863FC-7CEB-4599-846C-C89A0C4A5394}" type="sib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EFC593CF-04B8-48D8-89BB-E596FE78F4FA}" type="pres">
      <dgm:prSet presAssocID="{C7E5FBC8-D5B7-45AC-992A-4C2981E2BA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0841A2-9EE6-4271-B117-901B78ACE7FF}" type="pres">
      <dgm:prSet presAssocID="{403CC46D-65A0-46EB-82CF-32CD5A5E00C4}" presName="linNode" presStyleCnt="0"/>
      <dgm:spPr/>
    </dgm:pt>
    <dgm:pt modelId="{5118DA2A-B786-43F0-A959-39E5B233DAF6}" type="pres">
      <dgm:prSet presAssocID="{403CC46D-65A0-46EB-82CF-32CD5A5E00C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DAA010-DB53-48EF-9B63-F7EE7953FCAB}" type="pres">
      <dgm:prSet presAssocID="{403CC46D-65A0-46EB-82CF-32CD5A5E00C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8B8650-B3BB-443F-BCB0-EC7D0359EF51}" type="pres">
      <dgm:prSet presAssocID="{D4D9F6C5-EAD0-449C-838E-44CA1AA8A905}" presName="sp" presStyleCnt="0"/>
      <dgm:spPr/>
    </dgm:pt>
    <dgm:pt modelId="{AD6A7A4B-7ECC-4BBC-90B2-A9E0C7A53CCC}" type="pres">
      <dgm:prSet presAssocID="{3657CCF5-4855-463A-9038-D99DAEA83A05}" presName="linNode" presStyleCnt="0"/>
      <dgm:spPr/>
    </dgm:pt>
    <dgm:pt modelId="{C320D38C-970C-4954-9771-DAB49A89F9B3}" type="pres">
      <dgm:prSet presAssocID="{3657CCF5-4855-463A-9038-D99DAEA83A0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8298DB-AD63-4424-B53D-3998CC0AC3E9}" type="pres">
      <dgm:prSet presAssocID="{3657CCF5-4855-463A-9038-D99DAEA83A0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0A5777-0872-48BB-B89B-2D31A3BE42EF}" type="pres">
      <dgm:prSet presAssocID="{C89B81C7-1DAC-4E5F-8CB8-3C4D7B78561C}" presName="sp" presStyleCnt="0"/>
      <dgm:spPr/>
    </dgm:pt>
    <dgm:pt modelId="{0E0B3B6E-94D6-451A-9441-B073067A53CA}" type="pres">
      <dgm:prSet presAssocID="{CE0BD227-4158-4BE8-B3D3-D2AB0330BF02}" presName="linNode" presStyleCnt="0"/>
      <dgm:spPr/>
    </dgm:pt>
    <dgm:pt modelId="{760C0B11-6ED5-45B9-8EA0-D8F1F43F25D4}" type="pres">
      <dgm:prSet presAssocID="{CE0BD227-4158-4BE8-B3D3-D2AB0330BF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AA36C9-359E-4241-B5A4-1C7ADA40213D}" type="pres">
      <dgm:prSet presAssocID="{CE0BD227-4158-4BE8-B3D3-D2AB0330BF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8263059-F08D-4359-94EF-CC29DAF7D4BD}" type="presOf" srcId="{403CC46D-65A0-46EB-82CF-32CD5A5E00C4}" destId="{5118DA2A-B786-43F0-A959-39E5B233DAF6}" srcOrd="0" destOrd="0" presId="urn:microsoft.com/office/officeart/2005/8/layout/vList5"/>
    <dgm:cxn modelId="{4032427F-3702-4E11-BCEC-DB50FE67EF1C}" srcId="{3657CCF5-4855-463A-9038-D99DAEA83A05}" destId="{C99A3224-CB80-4427-B932-22CB09364545}" srcOrd="0" destOrd="0" parTransId="{3EE6ED5E-9409-487A-9CA1-39106BF85E89}" sibTransId="{A5C8C07E-CB96-4F4A-9614-E5741606C217}"/>
    <dgm:cxn modelId="{4D65DA92-5127-4A51-929C-9A02E53C0B28}" type="presOf" srcId="{C99A3224-CB80-4427-B932-22CB09364545}" destId="{5F8298DB-AD63-4424-B53D-3998CC0AC3E9}" srcOrd="0" destOrd="0" presId="urn:microsoft.com/office/officeart/2005/8/layout/vList5"/>
    <dgm:cxn modelId="{95F60E18-B13F-446C-83C1-363BB4D8E8BE}" type="presOf" srcId="{CE0BD227-4158-4BE8-B3D3-D2AB0330BF02}" destId="{760C0B11-6ED5-45B9-8EA0-D8F1F43F25D4}" srcOrd="0" destOrd="0" presId="urn:microsoft.com/office/officeart/2005/8/layout/vList5"/>
    <dgm:cxn modelId="{0FEFAB6F-CC06-4F1C-92CA-1096A6EB1A2C}" srcId="{C7E5FBC8-D5B7-45AC-992A-4C2981E2BAA7}" destId="{CE0BD227-4158-4BE8-B3D3-D2AB0330BF02}" srcOrd="2" destOrd="0" parTransId="{710475D6-AF64-47B3-AE43-D73F4BE2E157}" sibTransId="{87ADF679-3759-41E2-BE7D-855CC74A4E8B}"/>
    <dgm:cxn modelId="{04C0647A-E708-48C5-86C9-F0249DC93681}" srcId="{403CC46D-65A0-46EB-82CF-32CD5A5E00C4}" destId="{20305E0C-ECF8-4F0E-8DC6-E5591B03FD9B}" srcOrd="1" destOrd="0" parTransId="{8231B636-1CEA-4FE0-9DA4-9D61CF9930FB}" sibTransId="{B9040FB0-567D-4623-8C26-93CC3302BED2}"/>
    <dgm:cxn modelId="{7BF9C7B4-CA9C-4614-BC3B-9976C375F1C8}" srcId="{CE0BD227-4158-4BE8-B3D3-D2AB0330BF02}" destId="{F6DA4DB5-7D5F-487B-9607-9D575010B773}" srcOrd="0" destOrd="0" parTransId="{59F09A3B-D130-4B5E-9CF2-F40B346224AE}" sibTransId="{E91D1695-6FDA-4552-A8D0-7517D87E9E51}"/>
    <dgm:cxn modelId="{D707B677-36D8-4D29-8806-F671BC4D1262}" srcId="{403CC46D-65A0-46EB-82CF-32CD5A5E00C4}" destId="{C11EEEFF-5A81-4E49-9A60-DCD4CD22E684}" srcOrd="0" destOrd="0" parTransId="{764F8B84-3375-48E0-8C4E-99850E703C6B}" sibTransId="{8DD4237C-A1A4-4331-BD29-253864146A2D}"/>
    <dgm:cxn modelId="{AEC514A6-AE53-4AA1-813E-CFF30C62784B}" type="presOf" srcId="{C7E5FBC8-D5B7-45AC-992A-4C2981E2BAA7}" destId="{EFC593CF-04B8-48D8-89BB-E596FE78F4FA}" srcOrd="0" destOrd="0" presId="urn:microsoft.com/office/officeart/2005/8/layout/vList5"/>
    <dgm:cxn modelId="{34A62ACA-E652-4BA8-A9D7-AE3719FE2798}" type="presOf" srcId="{3657CCF5-4855-463A-9038-D99DAEA83A05}" destId="{C320D38C-970C-4954-9771-DAB49A89F9B3}" srcOrd="0" destOrd="0" presId="urn:microsoft.com/office/officeart/2005/8/layout/vList5"/>
    <dgm:cxn modelId="{08AAF61C-14A7-49E3-9F19-EA87A9251F30}" type="presOf" srcId="{20305E0C-ECF8-4F0E-8DC6-E5591B03FD9B}" destId="{32DAA010-DB53-48EF-9B63-F7EE7953FCAB}" srcOrd="0" destOrd="1" presId="urn:microsoft.com/office/officeart/2005/8/layout/vList5"/>
    <dgm:cxn modelId="{5CB119C3-DE1B-4A41-BD25-C6C8807B6CCB}" type="presOf" srcId="{C11EEEFF-5A81-4E49-9A60-DCD4CD22E684}" destId="{32DAA010-DB53-48EF-9B63-F7EE7953FCAB}" srcOrd="0" destOrd="0" presId="urn:microsoft.com/office/officeart/2005/8/layout/vList5"/>
    <dgm:cxn modelId="{FF1CAD42-ABFF-4972-8456-8B48BE739713}" type="presOf" srcId="{D7E7617B-D198-4025-895F-A53F907B4380}" destId="{C1AA36C9-359E-4241-B5A4-1C7ADA40213D}" srcOrd="0" destOrd="2" presId="urn:microsoft.com/office/officeart/2005/8/layout/vList5"/>
    <dgm:cxn modelId="{9F4A9BDA-F668-44C6-8AE1-3497840ABA0B}" srcId="{3657CCF5-4855-463A-9038-D99DAEA83A05}" destId="{C2CFDF8F-33E4-4B85-B9CB-E44DE24E9194}" srcOrd="1" destOrd="0" parTransId="{7F821D7F-5FD5-43F9-A551-1BEF0423476E}" sibTransId="{7BF3F377-D461-40C8-BC72-853C187838AA}"/>
    <dgm:cxn modelId="{BD6F2F1D-3FE7-4145-AD6D-7663814E91A9}" type="presOf" srcId="{F6DA4DB5-7D5F-487B-9607-9D575010B773}" destId="{C1AA36C9-359E-4241-B5A4-1C7ADA40213D}" srcOrd="0" destOrd="0" presId="urn:microsoft.com/office/officeart/2005/8/layout/vList5"/>
    <dgm:cxn modelId="{DF799183-B535-47FB-A00C-57A2A7987C34}" srcId="{CE0BD227-4158-4BE8-B3D3-D2AB0330BF02}" destId="{D7E7617B-D198-4025-895F-A53F907B4380}" srcOrd="2" destOrd="0" parTransId="{5E44093E-39E6-407B-BEE3-791A1E24E796}" sibTransId="{7D3863FC-7CEB-4599-846C-C89A0C4A5394}"/>
    <dgm:cxn modelId="{D4EEA15F-8512-48C5-976C-F6C0E401F5B5}" type="presOf" srcId="{4D62D712-440D-45A8-8344-5382CCA99228}" destId="{C1AA36C9-359E-4241-B5A4-1C7ADA40213D}" srcOrd="0" destOrd="1" presId="urn:microsoft.com/office/officeart/2005/8/layout/vList5"/>
    <dgm:cxn modelId="{6CF73F75-345E-4366-82D6-7DE025A297F0}" type="presOf" srcId="{B53E34F5-0FF8-4EDF-AAB8-510C7E1D29F2}" destId="{32DAA010-DB53-48EF-9B63-F7EE7953FCAB}" srcOrd="0" destOrd="2" presId="urn:microsoft.com/office/officeart/2005/8/layout/vList5"/>
    <dgm:cxn modelId="{6011028B-FBCF-4EA2-AF7F-339C7FEED53D}" srcId="{C7E5FBC8-D5B7-45AC-992A-4C2981E2BAA7}" destId="{3657CCF5-4855-463A-9038-D99DAEA83A05}" srcOrd="1" destOrd="0" parTransId="{880D5351-AC59-497A-BBF6-D4BF466182D5}" sibTransId="{C89B81C7-1DAC-4E5F-8CB8-3C4D7B78561C}"/>
    <dgm:cxn modelId="{2DBA3597-661E-4890-AE7A-199806B8F058}" srcId="{403CC46D-65A0-46EB-82CF-32CD5A5E00C4}" destId="{B53E34F5-0FF8-4EDF-AAB8-510C7E1D29F2}" srcOrd="2" destOrd="0" parTransId="{CB2B800E-EC6E-41E0-B890-9B09C3F11D91}" sibTransId="{53DEF14A-4DA2-48DB-8C6B-EC5931BBE08B}"/>
    <dgm:cxn modelId="{036D18F6-42FD-4863-AE1E-C4B7800B1C69}" srcId="{C7E5FBC8-D5B7-45AC-992A-4C2981E2BAA7}" destId="{403CC46D-65A0-46EB-82CF-32CD5A5E00C4}" srcOrd="0" destOrd="0" parTransId="{E9A22A8F-524F-40C8-A243-C51442E2DBEE}" sibTransId="{D4D9F6C5-EAD0-449C-838E-44CA1AA8A905}"/>
    <dgm:cxn modelId="{5EB61C3C-3D21-45F6-8B61-1329A9B2F8C3}" type="presOf" srcId="{C2CFDF8F-33E4-4B85-B9CB-E44DE24E9194}" destId="{5F8298DB-AD63-4424-B53D-3998CC0AC3E9}" srcOrd="0" destOrd="1" presId="urn:microsoft.com/office/officeart/2005/8/layout/vList5"/>
    <dgm:cxn modelId="{EE2B29FF-A5DD-40E1-A0E8-050C3B316363}" srcId="{CE0BD227-4158-4BE8-B3D3-D2AB0330BF02}" destId="{4D62D712-440D-45A8-8344-5382CCA99228}" srcOrd="1" destOrd="0" parTransId="{364A0EE5-AF0B-4298-864F-7BD2441C1BF4}" sibTransId="{6F3C0796-EDB8-4D3D-944B-CF4389D6D8B4}"/>
    <dgm:cxn modelId="{348E62AB-6C9E-4A21-AE8B-FEC6D9E9C797}" type="presParOf" srcId="{EFC593CF-04B8-48D8-89BB-E596FE78F4FA}" destId="{520841A2-9EE6-4271-B117-901B78ACE7FF}" srcOrd="0" destOrd="0" presId="urn:microsoft.com/office/officeart/2005/8/layout/vList5"/>
    <dgm:cxn modelId="{AA93CED8-EBE8-4799-99DB-819CDA8C24AE}" type="presParOf" srcId="{520841A2-9EE6-4271-B117-901B78ACE7FF}" destId="{5118DA2A-B786-43F0-A959-39E5B233DAF6}" srcOrd="0" destOrd="0" presId="urn:microsoft.com/office/officeart/2005/8/layout/vList5"/>
    <dgm:cxn modelId="{58647FC7-9487-4C34-B49A-95C83267F6C4}" type="presParOf" srcId="{520841A2-9EE6-4271-B117-901B78ACE7FF}" destId="{32DAA010-DB53-48EF-9B63-F7EE7953FCAB}" srcOrd="1" destOrd="0" presId="urn:microsoft.com/office/officeart/2005/8/layout/vList5"/>
    <dgm:cxn modelId="{A53CAD3B-183F-4221-9321-1DF3C909DFBE}" type="presParOf" srcId="{EFC593CF-04B8-48D8-89BB-E596FE78F4FA}" destId="{B88B8650-B3BB-443F-BCB0-EC7D0359EF51}" srcOrd="1" destOrd="0" presId="urn:microsoft.com/office/officeart/2005/8/layout/vList5"/>
    <dgm:cxn modelId="{67F99C6F-D90C-48DE-8890-BF46ACF4EA7F}" type="presParOf" srcId="{EFC593CF-04B8-48D8-89BB-E596FE78F4FA}" destId="{AD6A7A4B-7ECC-4BBC-90B2-A9E0C7A53CCC}" srcOrd="2" destOrd="0" presId="urn:microsoft.com/office/officeart/2005/8/layout/vList5"/>
    <dgm:cxn modelId="{11494E52-B4A3-4600-B886-BC71ECDA7E81}" type="presParOf" srcId="{AD6A7A4B-7ECC-4BBC-90B2-A9E0C7A53CCC}" destId="{C320D38C-970C-4954-9771-DAB49A89F9B3}" srcOrd="0" destOrd="0" presId="urn:microsoft.com/office/officeart/2005/8/layout/vList5"/>
    <dgm:cxn modelId="{1FA0073F-F215-406F-88BA-F80F0F393305}" type="presParOf" srcId="{AD6A7A4B-7ECC-4BBC-90B2-A9E0C7A53CCC}" destId="{5F8298DB-AD63-4424-B53D-3998CC0AC3E9}" srcOrd="1" destOrd="0" presId="urn:microsoft.com/office/officeart/2005/8/layout/vList5"/>
    <dgm:cxn modelId="{2173E1F7-B2EA-4A83-8546-2421CE3EF236}" type="presParOf" srcId="{EFC593CF-04B8-48D8-89BB-E596FE78F4FA}" destId="{D30A5777-0872-48BB-B89B-2D31A3BE42EF}" srcOrd="3" destOrd="0" presId="urn:microsoft.com/office/officeart/2005/8/layout/vList5"/>
    <dgm:cxn modelId="{83E15390-E74A-41EE-8EC8-088DAEEE4C4C}" type="presParOf" srcId="{EFC593CF-04B8-48D8-89BB-E596FE78F4FA}" destId="{0E0B3B6E-94D6-451A-9441-B073067A53CA}" srcOrd="4" destOrd="0" presId="urn:microsoft.com/office/officeart/2005/8/layout/vList5"/>
    <dgm:cxn modelId="{5C485347-6EB4-45FD-BE11-9B359B012BEB}" type="presParOf" srcId="{0E0B3B6E-94D6-451A-9441-B073067A53CA}" destId="{760C0B11-6ED5-45B9-8EA0-D8F1F43F25D4}" srcOrd="0" destOrd="0" presId="urn:microsoft.com/office/officeart/2005/8/layout/vList5"/>
    <dgm:cxn modelId="{7D72331D-214E-42EF-94A0-379FFE7B97CC}" type="presParOf" srcId="{0E0B3B6E-94D6-451A-9441-B073067A53CA}" destId="{C1AA36C9-359E-4241-B5A4-1C7ADA4021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3C48220-EBF8-4ECE-A529-38C863458540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D748653-6D0B-4387-9FAA-F2DE4FD01CCA}">
      <dgm:prSet phldrT="[텍스트]" custT="1"/>
      <dgm:spPr/>
      <dgm:t>
        <a:bodyPr/>
        <a:lstStyle/>
        <a:p>
          <a:pPr latinLnBrk="1"/>
          <a:r>
            <a:rPr lang="en-US" altLang="ko-K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Photosensitivity of the skin</a:t>
          </a:r>
          <a:endParaRPr lang="ko-KR" alt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A04ACA-548E-42CD-ABBB-8842B8BAC191}" type="parTrans" cxnId="{A7EECE16-A2C0-4189-8AB7-0FF0E97E274D}">
      <dgm:prSet/>
      <dgm:spPr/>
      <dgm:t>
        <a:bodyPr/>
        <a:lstStyle/>
        <a:p>
          <a:pPr latinLnBrk="1"/>
          <a:endParaRPr lang="ko-KR" altLang="en-US"/>
        </a:p>
      </dgm:t>
    </dgm:pt>
    <dgm:pt modelId="{AC365279-F16F-4CCF-AE9D-2BE012859A5A}" type="sibTrans" cxnId="{A7EECE16-A2C0-4189-8AB7-0FF0E97E274D}">
      <dgm:prSet/>
      <dgm:spPr/>
      <dgm:t>
        <a:bodyPr/>
        <a:lstStyle/>
        <a:p>
          <a:pPr latinLnBrk="1"/>
          <a:endParaRPr lang="ko-KR" altLang="en-US"/>
        </a:p>
      </dgm:t>
    </dgm:pt>
    <dgm:pt modelId="{4813C3E0-CAE0-4689-9841-83C240E7DAA6}">
      <dgm:prSet phldrT="[텍스트]" custT="1"/>
      <dgm:spPr/>
      <dgm:t>
        <a:bodyPr/>
        <a:lstStyle/>
        <a:p>
          <a:pPr latinLnBrk="1"/>
          <a:r>
            <a:rPr lang="en-US" altLang="ko-KR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Cough with some blood-streaked sputum &amp; chest discomfort  </a:t>
          </a:r>
          <a:endParaRPr lang="ko-KR" altLang="en-US" sz="1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886C5C-39C4-44D4-9E0A-7B974F1D36C6}" type="parTrans" cxnId="{7EEFBE0A-8684-4C28-9DB8-14187AEECD1D}">
      <dgm:prSet/>
      <dgm:spPr/>
      <dgm:t>
        <a:bodyPr/>
        <a:lstStyle/>
        <a:p>
          <a:pPr latinLnBrk="1"/>
          <a:endParaRPr lang="ko-KR" altLang="en-US"/>
        </a:p>
      </dgm:t>
    </dgm:pt>
    <dgm:pt modelId="{90A1C6EF-ACA9-4C22-9C72-2E6BDC93D88C}" type="sibTrans" cxnId="{7EEFBE0A-8684-4C28-9DB8-14187AEECD1D}">
      <dgm:prSet/>
      <dgm:spPr/>
      <dgm:t>
        <a:bodyPr/>
        <a:lstStyle/>
        <a:p>
          <a:pPr latinLnBrk="1"/>
          <a:endParaRPr lang="ko-KR" altLang="en-US"/>
        </a:p>
      </dgm:t>
    </dgm:pt>
    <dgm:pt modelId="{3FFBD208-730B-4D59-A3CB-7C3890AA6231}">
      <dgm:prSet phldrT="[텍스트]" custT="1"/>
      <dgm:spPr/>
      <dgm:t>
        <a:bodyPr/>
        <a:lstStyle/>
        <a:p>
          <a:pPr latinLnBrk="1"/>
          <a:r>
            <a:rPr lang="en-US" altLang="ko-KR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Airway compromise</a:t>
          </a:r>
          <a:endParaRPr lang="ko-KR" altLang="en-US" sz="16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55C1C6-98A0-453E-9F64-0D7714D53560}" type="parTrans" cxnId="{0CFB94FF-DDFB-48B3-B1B6-4CD260DCDBE8}">
      <dgm:prSet/>
      <dgm:spPr/>
      <dgm:t>
        <a:bodyPr/>
        <a:lstStyle/>
        <a:p>
          <a:pPr latinLnBrk="1"/>
          <a:endParaRPr lang="ko-KR" altLang="en-US"/>
        </a:p>
      </dgm:t>
    </dgm:pt>
    <dgm:pt modelId="{455CE01E-B689-4DFF-A8B4-CC849C5DD51F}" type="sibTrans" cxnId="{0CFB94FF-DDFB-48B3-B1B6-4CD260DCDBE8}">
      <dgm:prSet/>
      <dgm:spPr/>
      <dgm:t>
        <a:bodyPr/>
        <a:lstStyle/>
        <a:p>
          <a:pPr latinLnBrk="1"/>
          <a:endParaRPr lang="ko-KR" altLang="en-US"/>
        </a:p>
      </dgm:t>
    </dgm:pt>
    <dgm:pt modelId="{DFD5D1DD-4EB5-4258-A3C6-1C89D5D48251}">
      <dgm:prSet custT="1"/>
      <dgm:spPr/>
      <dgm:t>
        <a:bodyPr/>
        <a:lstStyle/>
        <a:p>
          <a:pPr latinLnBrk="1"/>
          <a:r>
            <a:rPr lang="en-US" altLang="ko-KR" sz="1400" dirty="0" smtClean="0"/>
            <a:t>The main adverse effect</a:t>
          </a:r>
          <a:endParaRPr lang="ko-KR" altLang="en-US" sz="1400" dirty="0"/>
        </a:p>
      </dgm:t>
    </dgm:pt>
    <dgm:pt modelId="{BB910F5B-AB6F-4544-AC7A-2D73FA90AA82}" type="parTrans" cxnId="{B5262A9F-01F5-4ACF-97F8-F4BF58662ABC}">
      <dgm:prSet/>
      <dgm:spPr/>
      <dgm:t>
        <a:bodyPr/>
        <a:lstStyle/>
        <a:p>
          <a:pPr latinLnBrk="1"/>
          <a:endParaRPr lang="ko-KR" altLang="en-US"/>
        </a:p>
      </dgm:t>
    </dgm:pt>
    <dgm:pt modelId="{65B2CF9B-7912-4740-A393-03BE7ED34024}" type="sibTrans" cxnId="{B5262A9F-01F5-4ACF-97F8-F4BF58662ABC}">
      <dgm:prSet/>
      <dgm:spPr/>
      <dgm:t>
        <a:bodyPr/>
        <a:lstStyle/>
        <a:p>
          <a:pPr latinLnBrk="1"/>
          <a:endParaRPr lang="ko-KR" altLang="en-US"/>
        </a:p>
      </dgm:t>
    </dgm:pt>
    <dgm:pt modelId="{1AFA9627-D9E5-458D-902B-E3D72923F7A7}">
      <dgm:prSet custT="1"/>
      <dgm:spPr/>
      <dgm:t>
        <a:bodyPr/>
        <a:lstStyle/>
        <a:p>
          <a:pPr latinLnBrk="1"/>
          <a:r>
            <a:rPr lang="en-US" altLang="ko-KR" sz="1400" dirty="0" smtClean="0"/>
            <a:t>not uncommon </a:t>
          </a:r>
          <a:endParaRPr lang="ko-KR" altLang="en-US" sz="1400" dirty="0"/>
        </a:p>
      </dgm:t>
    </dgm:pt>
    <dgm:pt modelId="{186757CC-B7E9-47A3-B4BE-FCE12135B2A8}" type="parTrans" cxnId="{5F4F86AE-1861-4A39-9813-B65216EBE929}">
      <dgm:prSet/>
      <dgm:spPr/>
      <dgm:t>
        <a:bodyPr/>
        <a:lstStyle/>
        <a:p>
          <a:pPr latinLnBrk="1"/>
          <a:endParaRPr lang="ko-KR" altLang="en-US"/>
        </a:p>
      </dgm:t>
    </dgm:pt>
    <dgm:pt modelId="{4DB6852F-5529-4BC1-9A24-FFED8435D8DB}" type="sibTrans" cxnId="{5F4F86AE-1861-4A39-9813-B65216EBE929}">
      <dgm:prSet/>
      <dgm:spPr/>
      <dgm:t>
        <a:bodyPr/>
        <a:lstStyle/>
        <a:p>
          <a:pPr latinLnBrk="1"/>
          <a:endParaRPr lang="ko-KR" altLang="en-US"/>
        </a:p>
      </dgm:t>
    </dgm:pt>
    <dgm:pt modelId="{B302BC3F-98D2-4BED-A363-1024E7B49AE4}">
      <dgm:prSet custT="1"/>
      <dgm:spPr/>
      <dgm:t>
        <a:bodyPr/>
        <a:lstStyle/>
        <a:p>
          <a:pPr latinLnBrk="1"/>
          <a:r>
            <a:rPr lang="en-US" altLang="ko-KR" sz="1400" dirty="0" smtClean="0"/>
            <a:t>worrisome if the procedure was performed in the trachea or with higher energy levels</a:t>
          </a:r>
          <a:endParaRPr lang="ko-KR" altLang="en-US" sz="1400" dirty="0"/>
        </a:p>
      </dgm:t>
    </dgm:pt>
    <dgm:pt modelId="{A614E568-D107-4F8A-A0AD-1F9A8201CD20}" type="parTrans" cxnId="{EC9DC7AB-489C-49EC-9B46-25C4C1876134}">
      <dgm:prSet/>
      <dgm:spPr/>
      <dgm:t>
        <a:bodyPr/>
        <a:lstStyle/>
        <a:p>
          <a:pPr latinLnBrk="1"/>
          <a:endParaRPr lang="ko-KR" altLang="en-US"/>
        </a:p>
      </dgm:t>
    </dgm:pt>
    <dgm:pt modelId="{9721629B-3A43-40E9-AED7-CDD48A7C8A1E}" type="sibTrans" cxnId="{EC9DC7AB-489C-49EC-9B46-25C4C1876134}">
      <dgm:prSet/>
      <dgm:spPr/>
      <dgm:t>
        <a:bodyPr/>
        <a:lstStyle/>
        <a:p>
          <a:pPr latinLnBrk="1"/>
          <a:endParaRPr lang="ko-KR" altLang="en-US"/>
        </a:p>
      </dgm:t>
    </dgm:pt>
    <dgm:pt modelId="{AE1224A6-366B-40AA-954C-723007429D47}">
      <dgm:prSet custT="1"/>
      <dgm:spPr/>
      <dgm:t>
        <a:bodyPr/>
        <a:lstStyle/>
        <a:p>
          <a:pPr latinLnBrk="1"/>
          <a:r>
            <a:rPr lang="en-US" altLang="ko-KR" sz="1400" dirty="0" smtClean="0"/>
            <a:t>Immediate therapeutic </a:t>
          </a:r>
          <a:r>
            <a:rPr lang="en-US" altLang="ko-KR" sz="1400" dirty="0" err="1" smtClean="0"/>
            <a:t>bronchoscopy</a:t>
          </a:r>
          <a:r>
            <a:rPr lang="en-US" altLang="ko-KR" sz="1400" dirty="0" smtClean="0"/>
            <a:t> must be available </a:t>
          </a:r>
          <a:endParaRPr lang="ko-KR" altLang="en-US" sz="1400" dirty="0"/>
        </a:p>
      </dgm:t>
    </dgm:pt>
    <dgm:pt modelId="{63BF3C0D-6522-4409-AF8A-F24203EAD03A}" type="parTrans" cxnId="{6AF3CF5D-1F92-447E-8167-0273A9F6B987}">
      <dgm:prSet/>
      <dgm:spPr/>
      <dgm:t>
        <a:bodyPr/>
        <a:lstStyle/>
        <a:p>
          <a:pPr latinLnBrk="1"/>
          <a:endParaRPr lang="ko-KR" altLang="en-US"/>
        </a:p>
      </dgm:t>
    </dgm:pt>
    <dgm:pt modelId="{AF62F72A-883E-426C-A451-EAC0D924E202}" type="sibTrans" cxnId="{6AF3CF5D-1F92-447E-8167-0273A9F6B987}">
      <dgm:prSet/>
      <dgm:spPr/>
      <dgm:t>
        <a:bodyPr/>
        <a:lstStyle/>
        <a:p>
          <a:pPr latinLnBrk="1"/>
          <a:endParaRPr lang="ko-KR" altLang="en-US"/>
        </a:p>
      </dgm:t>
    </dgm:pt>
    <dgm:pt modelId="{8598D7A8-915B-402E-8552-B05663062F33}">
      <dgm:prSet custT="1"/>
      <dgm:spPr/>
      <dgm:t>
        <a:bodyPr/>
        <a:lstStyle/>
        <a:p>
          <a:pPr latinLnBrk="1"/>
          <a:r>
            <a:rPr lang="en-US" altLang="ko-KR" sz="1400" dirty="0" smtClean="0"/>
            <a:t>intubation and mechanical ventilation may be required</a:t>
          </a:r>
          <a:r>
            <a:rPr lang="en-US" altLang="ko-KR" sz="1900" dirty="0" smtClean="0"/>
            <a:t>.</a:t>
          </a:r>
          <a:endParaRPr lang="ko-KR" altLang="en-US" sz="1900" dirty="0"/>
        </a:p>
      </dgm:t>
    </dgm:pt>
    <dgm:pt modelId="{1BB2AFB8-AACA-44A6-9031-7D5D7D03860B}" type="parTrans" cxnId="{2393015D-38C0-46C9-9B86-31A81148987B}">
      <dgm:prSet/>
      <dgm:spPr/>
      <dgm:t>
        <a:bodyPr/>
        <a:lstStyle/>
        <a:p>
          <a:pPr latinLnBrk="1"/>
          <a:endParaRPr lang="ko-KR" altLang="en-US"/>
        </a:p>
      </dgm:t>
    </dgm:pt>
    <dgm:pt modelId="{BE6353B8-713B-4D2D-B304-95BA2007405A}" type="sibTrans" cxnId="{2393015D-38C0-46C9-9B86-31A81148987B}">
      <dgm:prSet/>
      <dgm:spPr/>
      <dgm:t>
        <a:bodyPr/>
        <a:lstStyle/>
        <a:p>
          <a:pPr latinLnBrk="1"/>
          <a:endParaRPr lang="ko-KR" altLang="en-US"/>
        </a:p>
      </dgm:t>
    </dgm:pt>
    <dgm:pt modelId="{C4A84800-2449-4DAB-A46D-AD611427E679}">
      <dgm:prSet custT="1"/>
      <dgm:spPr/>
      <dgm:t>
        <a:bodyPr/>
        <a:lstStyle/>
        <a:p>
          <a:pPr latinLnBrk="1"/>
          <a:r>
            <a:rPr lang="en-US" altLang="ko-KR" sz="1400" dirty="0" smtClean="0">
              <a:solidFill>
                <a:srgbClr val="FF0000"/>
              </a:solidFill>
            </a:rPr>
            <a:t>Patient education </a:t>
          </a:r>
          <a:r>
            <a:rPr lang="en-US" altLang="ko-KR" sz="1400" dirty="0" smtClean="0"/>
            <a:t>–&gt; 4~6wks, cloth, </a:t>
          </a:r>
          <a:r>
            <a:rPr lang="en-US" altLang="ko-KR" sz="1400" dirty="0" err="1" smtClean="0"/>
            <a:t>suncream</a:t>
          </a:r>
          <a:r>
            <a:rPr lang="en-US" altLang="ko-KR" sz="1400" dirty="0" smtClean="0"/>
            <a:t>[</a:t>
          </a:r>
          <a:r>
            <a:rPr lang="en-US" altLang="ko-KR" sz="1400" dirty="0" smtClean="0">
              <a:sym typeface="Wingdings 2"/>
            </a:rPr>
            <a:t>],</a:t>
          </a:r>
          <a:r>
            <a:rPr lang="en-US" altLang="ko-KR" sz="1400" dirty="0" smtClean="0"/>
            <a:t> most artificial light sources[0]</a:t>
          </a:r>
          <a:r>
            <a:rPr lang="en-US" altLang="ko-KR" sz="1400" dirty="0" smtClean="0">
              <a:sym typeface="Wingdings 2"/>
            </a:rPr>
            <a:t> </a:t>
          </a:r>
          <a:endParaRPr lang="ko-KR" altLang="en-US" sz="1400" dirty="0"/>
        </a:p>
      </dgm:t>
    </dgm:pt>
    <dgm:pt modelId="{15F8BF6E-4623-4673-B2B7-6E3321894607}" type="parTrans" cxnId="{4D09236E-BEA7-4C2E-9AED-673FE54AB63D}">
      <dgm:prSet/>
      <dgm:spPr/>
      <dgm:t>
        <a:bodyPr/>
        <a:lstStyle/>
        <a:p>
          <a:pPr latinLnBrk="1"/>
          <a:endParaRPr lang="ko-KR" altLang="en-US"/>
        </a:p>
      </dgm:t>
    </dgm:pt>
    <dgm:pt modelId="{7D554ACA-3C4E-43E4-9D02-23162097F40C}" type="sibTrans" cxnId="{4D09236E-BEA7-4C2E-9AED-673FE54AB63D}">
      <dgm:prSet/>
      <dgm:spPr/>
      <dgm:t>
        <a:bodyPr/>
        <a:lstStyle/>
        <a:p>
          <a:pPr latinLnBrk="1"/>
          <a:endParaRPr lang="ko-KR" altLang="en-US"/>
        </a:p>
      </dgm:t>
    </dgm:pt>
    <dgm:pt modelId="{5DEEEA9E-61EC-437F-8CE4-804C464F7F44}" type="pres">
      <dgm:prSet presAssocID="{43C48220-EBF8-4ECE-A529-38C863458540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C969796-57EC-443C-93AF-9A5334BD6E5F}" type="pres">
      <dgm:prSet presAssocID="{2D748653-6D0B-4387-9FAA-F2DE4FD01CCA}" presName="parentLin" presStyleCnt="0"/>
      <dgm:spPr/>
    </dgm:pt>
    <dgm:pt modelId="{04AECDDD-DB20-4E70-BC49-B0280AE5CA1D}" type="pres">
      <dgm:prSet presAssocID="{2D748653-6D0B-4387-9FAA-F2DE4FD01CCA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9FF14ACD-B092-4ECF-90E6-4A34D64BD5EA}" type="pres">
      <dgm:prSet presAssocID="{2D748653-6D0B-4387-9FAA-F2DE4FD01CCA}" presName="parentText" presStyleLbl="node1" presStyleIdx="0" presStyleCnt="3" custScaleX="10645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F01E26-E2FD-4A0A-8440-C6FA7F80893F}" type="pres">
      <dgm:prSet presAssocID="{2D748653-6D0B-4387-9FAA-F2DE4FD01CCA}" presName="negativeSpace" presStyleCnt="0"/>
      <dgm:spPr/>
    </dgm:pt>
    <dgm:pt modelId="{8080310D-CD06-4051-94FA-3F5D3B134786}" type="pres">
      <dgm:prSet presAssocID="{2D748653-6D0B-4387-9FAA-F2DE4FD01CCA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C8BEBE7-75BD-47BF-8625-60F243C6D73C}" type="pres">
      <dgm:prSet presAssocID="{AC365279-F16F-4CCF-AE9D-2BE012859A5A}" presName="spaceBetweenRectangles" presStyleCnt="0"/>
      <dgm:spPr/>
    </dgm:pt>
    <dgm:pt modelId="{36781FC8-CD4C-4A12-A2EE-0E16B4AD2438}" type="pres">
      <dgm:prSet presAssocID="{4813C3E0-CAE0-4689-9841-83C240E7DAA6}" presName="parentLin" presStyleCnt="0"/>
      <dgm:spPr/>
    </dgm:pt>
    <dgm:pt modelId="{E4908D2C-21B9-4EED-B758-B93856883A9C}" type="pres">
      <dgm:prSet presAssocID="{4813C3E0-CAE0-4689-9841-83C240E7DAA6}" presName="parentLeftMargin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5C7CF516-21EC-4305-B957-12EBB4D2469F}" type="pres">
      <dgm:prSet presAssocID="{4813C3E0-CAE0-4689-9841-83C240E7DAA6}" presName="parentText" presStyleLbl="node1" presStyleIdx="1" presStyleCnt="3" custScaleX="10645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6477158-FAE2-4E8F-A9C9-922B61BF0F3F}" type="pres">
      <dgm:prSet presAssocID="{4813C3E0-CAE0-4689-9841-83C240E7DAA6}" presName="negativeSpace" presStyleCnt="0"/>
      <dgm:spPr/>
    </dgm:pt>
    <dgm:pt modelId="{9E0615A6-22E1-46D2-8BE6-406386CBFD1E}" type="pres">
      <dgm:prSet presAssocID="{4813C3E0-CAE0-4689-9841-83C240E7DAA6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DA745A-11C0-43C0-9D65-EF6C7F348A5E}" type="pres">
      <dgm:prSet presAssocID="{90A1C6EF-ACA9-4C22-9C72-2E6BDC93D88C}" presName="spaceBetweenRectangles" presStyleCnt="0"/>
      <dgm:spPr/>
    </dgm:pt>
    <dgm:pt modelId="{A4AB866F-77AF-4744-94D6-79C9EE8014AC}" type="pres">
      <dgm:prSet presAssocID="{3FFBD208-730B-4D59-A3CB-7C3890AA6231}" presName="parentLin" presStyleCnt="0"/>
      <dgm:spPr/>
    </dgm:pt>
    <dgm:pt modelId="{16CE9DE8-34EB-4722-B84C-524C52B23FAB}" type="pres">
      <dgm:prSet presAssocID="{3FFBD208-730B-4D59-A3CB-7C3890AA6231}" presName="parentLeftMargin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B0BC5A5E-EDF6-4647-A858-32E0A4E8DD99}" type="pres">
      <dgm:prSet presAssocID="{3FFBD208-730B-4D59-A3CB-7C3890AA6231}" presName="parentText" presStyleLbl="node1" presStyleIdx="2" presStyleCnt="3" custScaleX="106450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97AF595-962A-4E11-9648-EA458F9F2DD7}" type="pres">
      <dgm:prSet presAssocID="{3FFBD208-730B-4D59-A3CB-7C3890AA6231}" presName="negativeSpace" presStyleCnt="0"/>
      <dgm:spPr/>
    </dgm:pt>
    <dgm:pt modelId="{F7B6BEC6-C019-4B96-8997-55E4B455303A}" type="pres">
      <dgm:prSet presAssocID="{3FFBD208-730B-4D59-A3CB-7C3890AA6231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5FA6832-E447-48AE-8CBC-6DCBD6A3408D}" type="presOf" srcId="{B302BC3F-98D2-4BED-A363-1024E7B49AE4}" destId="{F7B6BEC6-C019-4B96-8997-55E4B455303A}" srcOrd="0" destOrd="0" presId="urn:microsoft.com/office/officeart/2005/8/layout/list1"/>
    <dgm:cxn modelId="{E72165ED-76F4-4005-8E33-6B3D9C6BB901}" type="presOf" srcId="{8598D7A8-915B-402E-8552-B05663062F33}" destId="{F7B6BEC6-C019-4B96-8997-55E4B455303A}" srcOrd="0" destOrd="2" presId="urn:microsoft.com/office/officeart/2005/8/layout/list1"/>
    <dgm:cxn modelId="{C6B5B0B6-D43F-43DD-BDB6-257E47A299D6}" type="presOf" srcId="{2D748653-6D0B-4387-9FAA-F2DE4FD01CCA}" destId="{04AECDDD-DB20-4E70-BC49-B0280AE5CA1D}" srcOrd="0" destOrd="0" presId="urn:microsoft.com/office/officeart/2005/8/layout/list1"/>
    <dgm:cxn modelId="{0CFB94FF-DDFB-48B3-B1B6-4CD260DCDBE8}" srcId="{43C48220-EBF8-4ECE-A529-38C863458540}" destId="{3FFBD208-730B-4D59-A3CB-7C3890AA6231}" srcOrd="2" destOrd="0" parTransId="{3B55C1C6-98A0-453E-9F64-0D7714D53560}" sibTransId="{455CE01E-B689-4DFF-A8B4-CC849C5DD51F}"/>
    <dgm:cxn modelId="{35589D19-2F30-4B6F-9F8E-0530F1D80A9E}" type="presOf" srcId="{43C48220-EBF8-4ECE-A529-38C863458540}" destId="{5DEEEA9E-61EC-437F-8CE4-804C464F7F44}" srcOrd="0" destOrd="0" presId="urn:microsoft.com/office/officeart/2005/8/layout/list1"/>
    <dgm:cxn modelId="{4D09236E-BEA7-4C2E-9AED-673FE54AB63D}" srcId="{2D748653-6D0B-4387-9FAA-F2DE4FD01CCA}" destId="{C4A84800-2449-4DAB-A46D-AD611427E679}" srcOrd="1" destOrd="0" parTransId="{15F8BF6E-4623-4673-B2B7-6E3321894607}" sibTransId="{7D554ACA-3C4E-43E4-9D02-23162097F40C}"/>
    <dgm:cxn modelId="{D658224D-7718-42ED-B0EF-5867E846D8B4}" type="presOf" srcId="{1AFA9627-D9E5-458D-902B-E3D72923F7A7}" destId="{9E0615A6-22E1-46D2-8BE6-406386CBFD1E}" srcOrd="0" destOrd="0" presId="urn:microsoft.com/office/officeart/2005/8/layout/list1"/>
    <dgm:cxn modelId="{FF5AF56C-16F7-4D66-AFF6-D2AEB2F220EF}" type="presOf" srcId="{2D748653-6D0B-4387-9FAA-F2DE4FD01CCA}" destId="{9FF14ACD-B092-4ECF-90E6-4A34D64BD5EA}" srcOrd="1" destOrd="0" presId="urn:microsoft.com/office/officeart/2005/8/layout/list1"/>
    <dgm:cxn modelId="{A7EECE16-A2C0-4189-8AB7-0FF0E97E274D}" srcId="{43C48220-EBF8-4ECE-A529-38C863458540}" destId="{2D748653-6D0B-4387-9FAA-F2DE4FD01CCA}" srcOrd="0" destOrd="0" parTransId="{67A04ACA-548E-42CD-ABBB-8842B8BAC191}" sibTransId="{AC365279-F16F-4CCF-AE9D-2BE012859A5A}"/>
    <dgm:cxn modelId="{B5262A9F-01F5-4ACF-97F8-F4BF58662ABC}" srcId="{2D748653-6D0B-4387-9FAA-F2DE4FD01CCA}" destId="{DFD5D1DD-4EB5-4258-A3C6-1C89D5D48251}" srcOrd="0" destOrd="0" parTransId="{BB910F5B-AB6F-4544-AC7A-2D73FA90AA82}" sibTransId="{65B2CF9B-7912-4740-A393-03BE7ED34024}"/>
    <dgm:cxn modelId="{BE9251B7-BECA-435E-B010-8423F7308701}" type="presOf" srcId="{4813C3E0-CAE0-4689-9841-83C240E7DAA6}" destId="{5C7CF516-21EC-4305-B957-12EBB4D2469F}" srcOrd="1" destOrd="0" presId="urn:microsoft.com/office/officeart/2005/8/layout/list1"/>
    <dgm:cxn modelId="{C6B65E11-6F9A-4BA4-9F2E-78ABCEF2758C}" type="presOf" srcId="{3FFBD208-730B-4D59-A3CB-7C3890AA6231}" destId="{16CE9DE8-34EB-4722-B84C-524C52B23FAB}" srcOrd="0" destOrd="0" presId="urn:microsoft.com/office/officeart/2005/8/layout/list1"/>
    <dgm:cxn modelId="{9FBF7158-8E62-44BF-A648-74B2A1C3E400}" type="presOf" srcId="{4813C3E0-CAE0-4689-9841-83C240E7DAA6}" destId="{E4908D2C-21B9-4EED-B758-B93856883A9C}" srcOrd="0" destOrd="0" presId="urn:microsoft.com/office/officeart/2005/8/layout/list1"/>
    <dgm:cxn modelId="{480C215C-A877-4760-BB7E-E477624BD4B3}" type="presOf" srcId="{3FFBD208-730B-4D59-A3CB-7C3890AA6231}" destId="{B0BC5A5E-EDF6-4647-A858-32E0A4E8DD99}" srcOrd="1" destOrd="0" presId="urn:microsoft.com/office/officeart/2005/8/layout/list1"/>
    <dgm:cxn modelId="{5F4F86AE-1861-4A39-9813-B65216EBE929}" srcId="{4813C3E0-CAE0-4689-9841-83C240E7DAA6}" destId="{1AFA9627-D9E5-458D-902B-E3D72923F7A7}" srcOrd="0" destOrd="0" parTransId="{186757CC-B7E9-47A3-B4BE-FCE12135B2A8}" sibTransId="{4DB6852F-5529-4BC1-9A24-FFED8435D8DB}"/>
    <dgm:cxn modelId="{7EEFBE0A-8684-4C28-9DB8-14187AEECD1D}" srcId="{43C48220-EBF8-4ECE-A529-38C863458540}" destId="{4813C3E0-CAE0-4689-9841-83C240E7DAA6}" srcOrd="1" destOrd="0" parTransId="{44886C5C-39C4-44D4-9E0A-7B974F1D36C6}" sibTransId="{90A1C6EF-ACA9-4C22-9C72-2E6BDC93D88C}"/>
    <dgm:cxn modelId="{2393015D-38C0-46C9-9B86-31A81148987B}" srcId="{3FFBD208-730B-4D59-A3CB-7C3890AA6231}" destId="{8598D7A8-915B-402E-8552-B05663062F33}" srcOrd="2" destOrd="0" parTransId="{1BB2AFB8-AACA-44A6-9031-7D5D7D03860B}" sibTransId="{BE6353B8-713B-4D2D-B304-95BA2007405A}"/>
    <dgm:cxn modelId="{EC9DC7AB-489C-49EC-9B46-25C4C1876134}" srcId="{3FFBD208-730B-4D59-A3CB-7C3890AA6231}" destId="{B302BC3F-98D2-4BED-A363-1024E7B49AE4}" srcOrd="0" destOrd="0" parTransId="{A614E568-D107-4F8A-A0AD-1F9A8201CD20}" sibTransId="{9721629B-3A43-40E9-AED7-CDD48A7C8A1E}"/>
    <dgm:cxn modelId="{6AF3CF5D-1F92-447E-8167-0273A9F6B987}" srcId="{3FFBD208-730B-4D59-A3CB-7C3890AA6231}" destId="{AE1224A6-366B-40AA-954C-723007429D47}" srcOrd="1" destOrd="0" parTransId="{63BF3C0D-6522-4409-AF8A-F24203EAD03A}" sibTransId="{AF62F72A-883E-426C-A451-EAC0D924E202}"/>
    <dgm:cxn modelId="{8AD41BDC-6538-46D9-B7D9-2FA00ED367B0}" type="presOf" srcId="{C4A84800-2449-4DAB-A46D-AD611427E679}" destId="{8080310D-CD06-4051-94FA-3F5D3B134786}" srcOrd="0" destOrd="1" presId="urn:microsoft.com/office/officeart/2005/8/layout/list1"/>
    <dgm:cxn modelId="{983F4FBE-22D5-4538-BA4D-69D2201E6EF8}" type="presOf" srcId="{AE1224A6-366B-40AA-954C-723007429D47}" destId="{F7B6BEC6-C019-4B96-8997-55E4B455303A}" srcOrd="0" destOrd="1" presId="urn:microsoft.com/office/officeart/2005/8/layout/list1"/>
    <dgm:cxn modelId="{07377FA6-AB8C-4F9A-BA99-BBA2BE2E36E9}" type="presOf" srcId="{DFD5D1DD-4EB5-4258-A3C6-1C89D5D48251}" destId="{8080310D-CD06-4051-94FA-3F5D3B134786}" srcOrd="0" destOrd="0" presId="urn:microsoft.com/office/officeart/2005/8/layout/list1"/>
    <dgm:cxn modelId="{325BE888-11F8-4132-9C0F-37AB7B913F93}" type="presParOf" srcId="{5DEEEA9E-61EC-437F-8CE4-804C464F7F44}" destId="{3C969796-57EC-443C-93AF-9A5334BD6E5F}" srcOrd="0" destOrd="0" presId="urn:microsoft.com/office/officeart/2005/8/layout/list1"/>
    <dgm:cxn modelId="{A2C82B0B-2602-424A-A813-83734902BAC7}" type="presParOf" srcId="{3C969796-57EC-443C-93AF-9A5334BD6E5F}" destId="{04AECDDD-DB20-4E70-BC49-B0280AE5CA1D}" srcOrd="0" destOrd="0" presId="urn:microsoft.com/office/officeart/2005/8/layout/list1"/>
    <dgm:cxn modelId="{95107E66-9997-4292-ABAC-3AD052FAA590}" type="presParOf" srcId="{3C969796-57EC-443C-93AF-9A5334BD6E5F}" destId="{9FF14ACD-B092-4ECF-90E6-4A34D64BD5EA}" srcOrd="1" destOrd="0" presId="urn:microsoft.com/office/officeart/2005/8/layout/list1"/>
    <dgm:cxn modelId="{15B97C9A-323C-4108-A122-9E38E200F033}" type="presParOf" srcId="{5DEEEA9E-61EC-437F-8CE4-804C464F7F44}" destId="{E6F01E26-E2FD-4A0A-8440-C6FA7F80893F}" srcOrd="1" destOrd="0" presId="urn:microsoft.com/office/officeart/2005/8/layout/list1"/>
    <dgm:cxn modelId="{331BDFAC-350B-4A60-934A-A79C11545644}" type="presParOf" srcId="{5DEEEA9E-61EC-437F-8CE4-804C464F7F44}" destId="{8080310D-CD06-4051-94FA-3F5D3B134786}" srcOrd="2" destOrd="0" presId="urn:microsoft.com/office/officeart/2005/8/layout/list1"/>
    <dgm:cxn modelId="{314F3BDC-D033-4832-B24E-833261B691F5}" type="presParOf" srcId="{5DEEEA9E-61EC-437F-8CE4-804C464F7F44}" destId="{AC8BEBE7-75BD-47BF-8625-60F243C6D73C}" srcOrd="3" destOrd="0" presId="urn:microsoft.com/office/officeart/2005/8/layout/list1"/>
    <dgm:cxn modelId="{97ABA8AF-C14F-4DA1-B3D6-80E419DBCE5B}" type="presParOf" srcId="{5DEEEA9E-61EC-437F-8CE4-804C464F7F44}" destId="{36781FC8-CD4C-4A12-A2EE-0E16B4AD2438}" srcOrd="4" destOrd="0" presId="urn:microsoft.com/office/officeart/2005/8/layout/list1"/>
    <dgm:cxn modelId="{A0E67C4C-002A-416E-88B6-4011CD6EE81F}" type="presParOf" srcId="{36781FC8-CD4C-4A12-A2EE-0E16B4AD2438}" destId="{E4908D2C-21B9-4EED-B758-B93856883A9C}" srcOrd="0" destOrd="0" presId="urn:microsoft.com/office/officeart/2005/8/layout/list1"/>
    <dgm:cxn modelId="{326032CF-7A4E-432A-98DE-D7D43A8B5721}" type="presParOf" srcId="{36781FC8-CD4C-4A12-A2EE-0E16B4AD2438}" destId="{5C7CF516-21EC-4305-B957-12EBB4D2469F}" srcOrd="1" destOrd="0" presId="urn:microsoft.com/office/officeart/2005/8/layout/list1"/>
    <dgm:cxn modelId="{B57CAE01-6D3D-4BDE-811E-EE632D6BD662}" type="presParOf" srcId="{5DEEEA9E-61EC-437F-8CE4-804C464F7F44}" destId="{A6477158-FAE2-4E8F-A9C9-922B61BF0F3F}" srcOrd="5" destOrd="0" presId="urn:microsoft.com/office/officeart/2005/8/layout/list1"/>
    <dgm:cxn modelId="{5DB294F7-4A65-42D5-A632-72DFE4CFF426}" type="presParOf" srcId="{5DEEEA9E-61EC-437F-8CE4-804C464F7F44}" destId="{9E0615A6-22E1-46D2-8BE6-406386CBFD1E}" srcOrd="6" destOrd="0" presId="urn:microsoft.com/office/officeart/2005/8/layout/list1"/>
    <dgm:cxn modelId="{0C70DD69-8E2A-4D1E-AAF5-6DA296121C83}" type="presParOf" srcId="{5DEEEA9E-61EC-437F-8CE4-804C464F7F44}" destId="{F9DA745A-11C0-43C0-9D65-EF6C7F348A5E}" srcOrd="7" destOrd="0" presId="urn:microsoft.com/office/officeart/2005/8/layout/list1"/>
    <dgm:cxn modelId="{8345D035-BE4C-4720-890C-FE0DBB880B57}" type="presParOf" srcId="{5DEEEA9E-61EC-437F-8CE4-804C464F7F44}" destId="{A4AB866F-77AF-4744-94D6-79C9EE8014AC}" srcOrd="8" destOrd="0" presId="urn:microsoft.com/office/officeart/2005/8/layout/list1"/>
    <dgm:cxn modelId="{6A094C82-4E37-485C-BCB9-A71C6C64F651}" type="presParOf" srcId="{A4AB866F-77AF-4744-94D6-79C9EE8014AC}" destId="{16CE9DE8-34EB-4722-B84C-524C52B23FAB}" srcOrd="0" destOrd="0" presId="urn:microsoft.com/office/officeart/2005/8/layout/list1"/>
    <dgm:cxn modelId="{597D3D65-CA9A-447D-8C1B-DA4BB49D3D9F}" type="presParOf" srcId="{A4AB866F-77AF-4744-94D6-79C9EE8014AC}" destId="{B0BC5A5E-EDF6-4647-A858-32E0A4E8DD99}" srcOrd="1" destOrd="0" presId="urn:microsoft.com/office/officeart/2005/8/layout/list1"/>
    <dgm:cxn modelId="{03626440-A62C-4DE0-B27B-DB4744207826}" type="presParOf" srcId="{5DEEEA9E-61EC-437F-8CE4-804C464F7F44}" destId="{797AF595-962A-4E11-9648-EA458F9F2DD7}" srcOrd="9" destOrd="0" presId="urn:microsoft.com/office/officeart/2005/8/layout/list1"/>
    <dgm:cxn modelId="{841791F3-136C-4D7A-8910-924B26D042F1}" type="presParOf" srcId="{5DEEEA9E-61EC-437F-8CE4-804C464F7F44}" destId="{F7B6BEC6-C019-4B96-8997-55E4B455303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BBCCA6B-5F5C-4E7D-B67E-9BF6A6C0F398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16CDE812-7A80-4B49-8EA3-5439A36F9F8D}">
      <dgm:prSet phldrT="[텍스트]"/>
      <dgm:spPr/>
      <dgm:t>
        <a:bodyPr/>
        <a:lstStyle/>
        <a:p>
          <a:pPr latinLnBrk="1"/>
          <a:r>
            <a:rPr lang="en-US" altLang="ko-KR" dirty="0" smtClean="0"/>
            <a:t>21 patients</a:t>
          </a:r>
        </a:p>
        <a:p>
          <a:pPr latinLnBrk="1"/>
          <a:r>
            <a:rPr lang="en-US" altLang="ko-KR" dirty="0" smtClean="0"/>
            <a:t>15 patients: CR</a:t>
          </a:r>
        </a:p>
        <a:p>
          <a:pPr latinLnBrk="1"/>
          <a:r>
            <a:rPr lang="en-US" altLang="ko-KR" dirty="0" smtClean="0"/>
            <a:t>11 patients: 12months CR status</a:t>
          </a:r>
          <a:endParaRPr lang="ko-KR" altLang="en-US" dirty="0"/>
        </a:p>
      </dgm:t>
    </dgm:pt>
    <dgm:pt modelId="{D14809AB-DBC8-44CE-BF3A-F8532BEF3B7A}" type="parTrans" cxnId="{765CC5FC-C3FF-4434-96FF-8C16D4886768}">
      <dgm:prSet/>
      <dgm:spPr/>
      <dgm:t>
        <a:bodyPr/>
        <a:lstStyle/>
        <a:p>
          <a:pPr latinLnBrk="1"/>
          <a:endParaRPr lang="ko-KR" altLang="en-US"/>
        </a:p>
      </dgm:t>
    </dgm:pt>
    <dgm:pt modelId="{CD743911-41C0-4404-892C-6B5363911762}" type="sibTrans" cxnId="{765CC5FC-C3FF-4434-96FF-8C16D4886768}">
      <dgm:prSet/>
      <dgm:spPr/>
      <dgm:t>
        <a:bodyPr/>
        <a:lstStyle/>
        <a:p>
          <a:pPr latinLnBrk="1"/>
          <a:endParaRPr lang="ko-KR" altLang="en-US"/>
        </a:p>
      </dgm:t>
    </dgm:pt>
    <dgm:pt modelId="{431E7946-09E4-49C2-A229-AC17F741EF1C}">
      <dgm:prSet phldrT="[텍스트]"/>
      <dgm:spPr/>
      <dgm:t>
        <a:bodyPr/>
        <a:lstStyle/>
        <a:p>
          <a:pPr latinLnBrk="1"/>
          <a:r>
            <a:rPr lang="en-US" altLang="ko-KR" dirty="0" smtClean="0"/>
            <a:t>10 patients -&gt; 5 patients lung cancer develop, ultimately surgical treatment</a:t>
          </a:r>
        </a:p>
        <a:p>
          <a:pPr latinLnBrk="1"/>
          <a:r>
            <a:rPr lang="en-US" altLang="ko-KR" dirty="0" smtClean="0"/>
            <a:t>2 patients -&gt; refused a surgical process</a:t>
          </a:r>
        </a:p>
      </dgm:t>
    </dgm:pt>
    <dgm:pt modelId="{4533103E-1C8A-459E-B312-7161B9776947}" type="parTrans" cxnId="{E5E39D4D-578A-4222-A3FF-2BC9E586A105}">
      <dgm:prSet/>
      <dgm:spPr/>
      <dgm:t>
        <a:bodyPr/>
        <a:lstStyle/>
        <a:p>
          <a:pPr latinLnBrk="1"/>
          <a:endParaRPr lang="ko-KR" altLang="en-US"/>
        </a:p>
      </dgm:t>
    </dgm:pt>
    <dgm:pt modelId="{E797163A-3FAD-456A-BB6E-3C6B4F736F9D}" type="sibTrans" cxnId="{E5E39D4D-578A-4222-A3FF-2BC9E586A105}">
      <dgm:prSet/>
      <dgm:spPr/>
      <dgm:t>
        <a:bodyPr/>
        <a:lstStyle/>
        <a:p>
          <a:pPr latinLnBrk="1"/>
          <a:endParaRPr lang="ko-KR" altLang="en-US"/>
        </a:p>
      </dgm:t>
    </dgm:pt>
    <dgm:pt modelId="{7977F7B6-690E-47BF-9859-6A6F43ADF37B}">
      <dgm:prSet phldrT="[텍스트]"/>
      <dgm:spPr/>
      <dgm:t>
        <a:bodyPr/>
        <a:lstStyle/>
        <a:p>
          <a:pPr latinLnBrk="1"/>
          <a:r>
            <a:rPr lang="en-US" altLang="ko-KR" dirty="0" smtClean="0"/>
            <a:t>9 patients (43%)-&gt; spared, (68 months f/u)</a:t>
          </a:r>
        </a:p>
        <a:p>
          <a:pPr latinLnBrk="1"/>
          <a:r>
            <a:rPr lang="en-US" altLang="ko-KR" dirty="0" smtClean="0"/>
            <a:t> at least 22% of patients -&gt; can be spared surgical resection</a:t>
          </a:r>
          <a:endParaRPr lang="ko-KR" altLang="en-US" dirty="0"/>
        </a:p>
      </dgm:t>
    </dgm:pt>
    <dgm:pt modelId="{C54AB2F1-8F7A-4F1C-BB08-40F0134300C8}" type="parTrans" cxnId="{640BAE30-584C-4E0B-BA1B-CB3033C61A7F}">
      <dgm:prSet/>
      <dgm:spPr/>
      <dgm:t>
        <a:bodyPr/>
        <a:lstStyle/>
        <a:p>
          <a:pPr latinLnBrk="1"/>
          <a:endParaRPr lang="ko-KR" altLang="en-US"/>
        </a:p>
      </dgm:t>
    </dgm:pt>
    <dgm:pt modelId="{8B7A6547-6483-4CD4-8692-D376514F3BEA}" type="sibTrans" cxnId="{640BAE30-584C-4E0B-BA1B-CB3033C61A7F}">
      <dgm:prSet/>
      <dgm:spPr/>
      <dgm:t>
        <a:bodyPr/>
        <a:lstStyle/>
        <a:p>
          <a:pPr latinLnBrk="1"/>
          <a:endParaRPr lang="ko-KR" altLang="en-US"/>
        </a:p>
      </dgm:t>
    </dgm:pt>
    <dgm:pt modelId="{33540E40-04B3-4AA0-950A-5C6C9A6BA373}" type="pres">
      <dgm:prSet presAssocID="{ABBCCA6B-5F5C-4E7D-B67E-9BF6A6C0F398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8096CDA-31F8-4173-8E75-BBD2B8237E57}" type="pres">
      <dgm:prSet presAssocID="{ABBCCA6B-5F5C-4E7D-B67E-9BF6A6C0F398}" presName="dummyMaxCanvas" presStyleCnt="0">
        <dgm:presLayoutVars/>
      </dgm:prSet>
      <dgm:spPr/>
    </dgm:pt>
    <dgm:pt modelId="{5BDA0D30-608F-4ED0-8E31-BE2362EF2BC4}" type="pres">
      <dgm:prSet presAssocID="{ABBCCA6B-5F5C-4E7D-B67E-9BF6A6C0F398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AF427CC-30A9-4600-AD4C-8FDB293063CF}" type="pres">
      <dgm:prSet presAssocID="{ABBCCA6B-5F5C-4E7D-B67E-9BF6A6C0F398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AD2F3C-8431-4D87-B879-B6BC1C158ECE}" type="pres">
      <dgm:prSet presAssocID="{ABBCCA6B-5F5C-4E7D-B67E-9BF6A6C0F398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02BCA0F-3E32-4B7F-B5AA-02B5652CA143}" type="pres">
      <dgm:prSet presAssocID="{ABBCCA6B-5F5C-4E7D-B67E-9BF6A6C0F398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D05C7E-35AD-48AA-A114-964024F314C2}" type="pres">
      <dgm:prSet presAssocID="{ABBCCA6B-5F5C-4E7D-B67E-9BF6A6C0F398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4C6B1C4-B285-4804-AE17-66476ECF43F9}" type="pres">
      <dgm:prSet presAssocID="{ABBCCA6B-5F5C-4E7D-B67E-9BF6A6C0F398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297B5D-C638-4BB1-A8F1-E89014F811AD}" type="pres">
      <dgm:prSet presAssocID="{ABBCCA6B-5F5C-4E7D-B67E-9BF6A6C0F398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0B84DF5-316B-421B-8B6C-F70C4883B4CE}" type="pres">
      <dgm:prSet presAssocID="{ABBCCA6B-5F5C-4E7D-B67E-9BF6A6C0F398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DAE4C15-C623-47FB-B02B-FD330913E20E}" type="presOf" srcId="{431E7946-09E4-49C2-A229-AC17F741EF1C}" destId="{37297B5D-C638-4BB1-A8F1-E89014F811AD}" srcOrd="1" destOrd="0" presId="urn:microsoft.com/office/officeart/2005/8/layout/vProcess5"/>
    <dgm:cxn modelId="{68AAD63C-5AED-4F56-8B11-3AD7097F1F6F}" type="presOf" srcId="{16CDE812-7A80-4B49-8EA3-5439A36F9F8D}" destId="{E4C6B1C4-B285-4804-AE17-66476ECF43F9}" srcOrd="1" destOrd="0" presId="urn:microsoft.com/office/officeart/2005/8/layout/vProcess5"/>
    <dgm:cxn modelId="{B1BDAE11-65E3-4A05-AC11-617353780A88}" type="presOf" srcId="{431E7946-09E4-49C2-A229-AC17F741EF1C}" destId="{0AF427CC-30A9-4600-AD4C-8FDB293063CF}" srcOrd="0" destOrd="0" presId="urn:microsoft.com/office/officeart/2005/8/layout/vProcess5"/>
    <dgm:cxn modelId="{CA0EB48C-1433-424F-8E56-792FFBABA98D}" type="presOf" srcId="{16CDE812-7A80-4B49-8EA3-5439A36F9F8D}" destId="{5BDA0D30-608F-4ED0-8E31-BE2362EF2BC4}" srcOrd="0" destOrd="0" presId="urn:microsoft.com/office/officeart/2005/8/layout/vProcess5"/>
    <dgm:cxn modelId="{765CC5FC-C3FF-4434-96FF-8C16D4886768}" srcId="{ABBCCA6B-5F5C-4E7D-B67E-9BF6A6C0F398}" destId="{16CDE812-7A80-4B49-8EA3-5439A36F9F8D}" srcOrd="0" destOrd="0" parTransId="{D14809AB-DBC8-44CE-BF3A-F8532BEF3B7A}" sibTransId="{CD743911-41C0-4404-892C-6B5363911762}"/>
    <dgm:cxn modelId="{445C2DC4-A0B1-41DA-888B-5986833BD0F7}" type="presOf" srcId="{CD743911-41C0-4404-892C-6B5363911762}" destId="{C02BCA0F-3E32-4B7F-B5AA-02B5652CA143}" srcOrd="0" destOrd="0" presId="urn:microsoft.com/office/officeart/2005/8/layout/vProcess5"/>
    <dgm:cxn modelId="{2099ECD2-D3BD-4F0F-B290-FF48CB4D3757}" type="presOf" srcId="{ABBCCA6B-5F5C-4E7D-B67E-9BF6A6C0F398}" destId="{33540E40-04B3-4AA0-950A-5C6C9A6BA373}" srcOrd="0" destOrd="0" presId="urn:microsoft.com/office/officeart/2005/8/layout/vProcess5"/>
    <dgm:cxn modelId="{E5E39D4D-578A-4222-A3FF-2BC9E586A105}" srcId="{ABBCCA6B-5F5C-4E7D-B67E-9BF6A6C0F398}" destId="{431E7946-09E4-49C2-A229-AC17F741EF1C}" srcOrd="1" destOrd="0" parTransId="{4533103E-1C8A-459E-B312-7161B9776947}" sibTransId="{E797163A-3FAD-456A-BB6E-3C6B4F736F9D}"/>
    <dgm:cxn modelId="{DBF1EEB9-F74F-43B7-A3B6-FA7449E8B87A}" type="presOf" srcId="{7977F7B6-690E-47BF-9859-6A6F43ADF37B}" destId="{F0AD2F3C-8431-4D87-B879-B6BC1C158ECE}" srcOrd="0" destOrd="0" presId="urn:microsoft.com/office/officeart/2005/8/layout/vProcess5"/>
    <dgm:cxn modelId="{640BAE30-584C-4E0B-BA1B-CB3033C61A7F}" srcId="{ABBCCA6B-5F5C-4E7D-B67E-9BF6A6C0F398}" destId="{7977F7B6-690E-47BF-9859-6A6F43ADF37B}" srcOrd="2" destOrd="0" parTransId="{C54AB2F1-8F7A-4F1C-BB08-40F0134300C8}" sibTransId="{8B7A6547-6483-4CD4-8692-D376514F3BEA}"/>
    <dgm:cxn modelId="{A5A2058B-AEE0-4CE7-9180-969DFF7A9DA4}" type="presOf" srcId="{7977F7B6-690E-47BF-9859-6A6F43ADF37B}" destId="{60B84DF5-316B-421B-8B6C-F70C4883B4CE}" srcOrd="1" destOrd="0" presId="urn:microsoft.com/office/officeart/2005/8/layout/vProcess5"/>
    <dgm:cxn modelId="{FA57BD57-56E9-4C9B-81C2-375F67E377EC}" type="presOf" srcId="{E797163A-3FAD-456A-BB6E-3C6B4F736F9D}" destId="{21D05C7E-35AD-48AA-A114-964024F314C2}" srcOrd="0" destOrd="0" presId="urn:microsoft.com/office/officeart/2005/8/layout/vProcess5"/>
    <dgm:cxn modelId="{591795B7-AEB9-4CE2-ABFA-0BEAC655F384}" type="presParOf" srcId="{33540E40-04B3-4AA0-950A-5C6C9A6BA373}" destId="{58096CDA-31F8-4173-8E75-BBD2B8237E57}" srcOrd="0" destOrd="0" presId="urn:microsoft.com/office/officeart/2005/8/layout/vProcess5"/>
    <dgm:cxn modelId="{B158C179-C2CC-4FFA-948C-47DF4A5AF28F}" type="presParOf" srcId="{33540E40-04B3-4AA0-950A-5C6C9A6BA373}" destId="{5BDA0D30-608F-4ED0-8E31-BE2362EF2BC4}" srcOrd="1" destOrd="0" presId="urn:microsoft.com/office/officeart/2005/8/layout/vProcess5"/>
    <dgm:cxn modelId="{D2453B5C-0752-4176-970A-A624E8EF26ED}" type="presParOf" srcId="{33540E40-04B3-4AA0-950A-5C6C9A6BA373}" destId="{0AF427CC-30A9-4600-AD4C-8FDB293063CF}" srcOrd="2" destOrd="0" presId="urn:microsoft.com/office/officeart/2005/8/layout/vProcess5"/>
    <dgm:cxn modelId="{1336332F-AE29-4B76-9A9C-484EEB216689}" type="presParOf" srcId="{33540E40-04B3-4AA0-950A-5C6C9A6BA373}" destId="{F0AD2F3C-8431-4D87-B879-B6BC1C158ECE}" srcOrd="3" destOrd="0" presId="urn:microsoft.com/office/officeart/2005/8/layout/vProcess5"/>
    <dgm:cxn modelId="{9C0EE6EF-8AEA-4B3A-AF27-38480DB9C6AC}" type="presParOf" srcId="{33540E40-04B3-4AA0-950A-5C6C9A6BA373}" destId="{C02BCA0F-3E32-4B7F-B5AA-02B5652CA143}" srcOrd="4" destOrd="0" presId="urn:microsoft.com/office/officeart/2005/8/layout/vProcess5"/>
    <dgm:cxn modelId="{C38646D9-465A-4EE9-9195-48629282ABB5}" type="presParOf" srcId="{33540E40-04B3-4AA0-950A-5C6C9A6BA373}" destId="{21D05C7E-35AD-48AA-A114-964024F314C2}" srcOrd="5" destOrd="0" presId="urn:microsoft.com/office/officeart/2005/8/layout/vProcess5"/>
    <dgm:cxn modelId="{D2D0EC70-96C2-4A5D-A005-C13D56B6CEAC}" type="presParOf" srcId="{33540E40-04B3-4AA0-950A-5C6C9A6BA373}" destId="{E4C6B1C4-B285-4804-AE17-66476ECF43F9}" srcOrd="6" destOrd="0" presId="urn:microsoft.com/office/officeart/2005/8/layout/vProcess5"/>
    <dgm:cxn modelId="{AB56F0F7-3083-4FA9-90E5-1DBDD667FDC6}" type="presParOf" srcId="{33540E40-04B3-4AA0-950A-5C6C9A6BA373}" destId="{37297B5D-C638-4BB1-A8F1-E89014F811AD}" srcOrd="7" destOrd="0" presId="urn:microsoft.com/office/officeart/2005/8/layout/vProcess5"/>
    <dgm:cxn modelId="{4F510123-48FB-4EC1-8AE7-6DB7F8B30932}" type="presParOf" srcId="{33540E40-04B3-4AA0-950A-5C6C9A6BA373}" destId="{60B84DF5-316B-421B-8B6C-F70C4883B4C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0BE78E9-1612-48BD-8154-892D11B2EFD1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9BE76F46-91C4-4969-8FE6-263E50A75622}">
      <dgm:prSet phldrT="[텍스트]"/>
      <dgm:spPr/>
      <dgm:t>
        <a:bodyPr/>
        <a:lstStyle/>
        <a:p>
          <a:pPr latinLnBrk="1"/>
          <a:r>
            <a:rPr lang="en-US" altLang="ko-KR" dirty="0" smtClean="0"/>
            <a:t>Stage </a:t>
          </a:r>
          <a:r>
            <a:rPr lang="en-US" altLang="ko-KR" dirty="0" err="1" smtClean="0"/>
            <a:t>IIIa</a:t>
          </a:r>
          <a:r>
            <a:rPr lang="en-US" altLang="ko-KR" dirty="0" smtClean="0"/>
            <a:t>-IV, 100 patients(M:68, F:32), </a:t>
          </a:r>
        </a:p>
        <a:p>
          <a:pPr latinLnBrk="1"/>
          <a:r>
            <a:rPr lang="en-US" altLang="ko-KR" dirty="0" smtClean="0"/>
            <a:t>mean age: 62.5, </a:t>
          </a:r>
        </a:p>
        <a:p>
          <a:pPr latinLnBrk="1"/>
          <a:r>
            <a:rPr lang="en-US" altLang="ko-KR" dirty="0" smtClean="0"/>
            <a:t>WHO performance status </a:t>
          </a:r>
          <a:r>
            <a:rPr lang="en-US" altLang="ko-KR" dirty="0" smtClean="0"/>
            <a:t>[II &lt;=</a:t>
          </a:r>
          <a:r>
            <a:rPr lang="en-US" altLang="ko-KR" dirty="0" smtClean="0"/>
            <a:t>43, </a:t>
          </a:r>
          <a:r>
            <a:rPr lang="en-US" altLang="ko-KR" dirty="0" smtClean="0"/>
            <a:t>IV &gt;54</a:t>
          </a:r>
          <a:r>
            <a:rPr lang="en-US" altLang="ko-KR" dirty="0" smtClean="0"/>
            <a:t>]</a:t>
          </a:r>
          <a:endParaRPr lang="ko-KR" altLang="en-US" dirty="0"/>
        </a:p>
      </dgm:t>
    </dgm:pt>
    <dgm:pt modelId="{ADAC8959-1765-4F15-8E97-3D7E705E7E13}" type="parTrans" cxnId="{026CE3FB-8777-451D-9BAC-62347BB36A30}">
      <dgm:prSet/>
      <dgm:spPr/>
      <dgm:t>
        <a:bodyPr/>
        <a:lstStyle/>
        <a:p>
          <a:pPr latinLnBrk="1"/>
          <a:endParaRPr lang="ko-KR" altLang="en-US"/>
        </a:p>
      </dgm:t>
    </dgm:pt>
    <dgm:pt modelId="{90CC3B82-4F9B-49E2-8B6B-E2D79399196D}" type="sibTrans" cxnId="{026CE3FB-8777-451D-9BAC-62347BB36A30}">
      <dgm:prSet/>
      <dgm:spPr/>
      <dgm:t>
        <a:bodyPr/>
        <a:lstStyle/>
        <a:p>
          <a:pPr latinLnBrk="1"/>
          <a:endParaRPr lang="ko-KR" altLang="en-US"/>
        </a:p>
      </dgm:t>
    </dgm:pt>
    <dgm:pt modelId="{ABE8CE28-4DFD-4F13-A7B5-B1E3D431AC6F}">
      <dgm:prSet phldrT="[텍스트]"/>
      <dgm:spPr/>
      <dgm:t>
        <a:bodyPr/>
        <a:lstStyle/>
        <a:p>
          <a:r>
            <a:rPr lang="en-US" altLang="en-US" dirty="0" smtClean="0"/>
            <a:t>Treatment protocol :</a:t>
          </a:r>
        </a:p>
        <a:p>
          <a:r>
            <a:rPr lang="en-US" altLang="en-US" dirty="0" smtClean="0"/>
            <a:t>2 mg/kg body weight of </a:t>
          </a:r>
          <a:r>
            <a:rPr lang="en-US" altLang="en-US" dirty="0" err="1" smtClean="0"/>
            <a:t>photofrin</a:t>
          </a:r>
          <a:r>
            <a:rPr lang="en-US" altLang="en-US" dirty="0" smtClean="0"/>
            <a:t> + 630 nm laser light 24–72 h later.</a:t>
          </a:r>
        </a:p>
        <a:p>
          <a:r>
            <a:rPr lang="en-US" altLang="en-US" dirty="0" smtClean="0"/>
            <a:t>Follow-up was at 6–8 weeks for 1 year. </a:t>
          </a:r>
        </a:p>
        <a:p>
          <a:r>
            <a:rPr lang="en-US" altLang="en-US" dirty="0" smtClean="0"/>
            <a:t>Then every 3–6 months if applicable. Repeat PDT as necessary.</a:t>
          </a:r>
          <a:endParaRPr lang="ko-KR" altLang="en-US" dirty="0"/>
        </a:p>
      </dgm:t>
    </dgm:pt>
    <dgm:pt modelId="{45F8DBA2-27DF-490E-9A5A-F737998B7522}" type="parTrans" cxnId="{353DE5B7-BFA8-4AAA-BF85-5BDFED282678}">
      <dgm:prSet/>
      <dgm:spPr/>
      <dgm:t>
        <a:bodyPr/>
        <a:lstStyle/>
        <a:p>
          <a:pPr latinLnBrk="1"/>
          <a:endParaRPr lang="ko-KR" altLang="en-US"/>
        </a:p>
      </dgm:t>
    </dgm:pt>
    <dgm:pt modelId="{A6534769-2080-4C17-80D3-3CBF8FFAC8BD}" type="sibTrans" cxnId="{353DE5B7-BFA8-4AAA-BF85-5BDFED282678}">
      <dgm:prSet/>
      <dgm:spPr/>
      <dgm:t>
        <a:bodyPr/>
        <a:lstStyle/>
        <a:p>
          <a:pPr latinLnBrk="1"/>
          <a:endParaRPr lang="ko-KR" altLang="en-US"/>
        </a:p>
      </dgm:t>
    </dgm:pt>
    <dgm:pt modelId="{A5F86D0C-9560-4252-B176-CCE5AB3E3682}">
      <dgm:prSet phldrT="[텍스트]"/>
      <dgm:spPr/>
      <dgm:t>
        <a:bodyPr/>
        <a:lstStyle/>
        <a:p>
          <a:pPr latinLnBrk="1"/>
          <a:r>
            <a:rPr lang="en-US" altLang="ko-KR" baseline="0" dirty="0" smtClean="0">
              <a:latin typeface="+mn-lt"/>
              <a:ea typeface="+mn-ea"/>
              <a:cs typeface="+mn-cs"/>
            </a:rPr>
            <a:t> 43 patients with PS &lt;= 2, 23 (53%) survived 2 years or more </a:t>
          </a:r>
        </a:p>
        <a:p>
          <a:pPr latinLnBrk="1"/>
          <a:r>
            <a:rPr lang="en-US" altLang="ko-KR" baseline="0" dirty="0" smtClean="0">
              <a:latin typeface="+mn-lt"/>
              <a:ea typeface="+mn-ea"/>
              <a:cs typeface="+mn-cs"/>
            </a:rPr>
            <a:t>two of the 54 patients (3.7%) with PS &gt; 2 survived more than 2 years</a:t>
          </a:r>
        </a:p>
        <a:p>
          <a:pPr latinLnBrk="1"/>
          <a:r>
            <a:rPr lang="en-US" altLang="en-US" dirty="0" smtClean="0"/>
            <a:t>-&gt;better performance status have added survival benefit.</a:t>
          </a:r>
          <a:endParaRPr lang="ko-KR" altLang="en-US" dirty="0"/>
        </a:p>
      </dgm:t>
    </dgm:pt>
    <dgm:pt modelId="{06EC1FEA-10B3-49D8-8AFE-4DBEE7C30DF3}" type="parTrans" cxnId="{76562152-6A84-4C68-83C3-ECF67E7D4A59}">
      <dgm:prSet/>
      <dgm:spPr/>
      <dgm:t>
        <a:bodyPr/>
        <a:lstStyle/>
        <a:p>
          <a:pPr latinLnBrk="1"/>
          <a:endParaRPr lang="ko-KR" altLang="en-US"/>
        </a:p>
      </dgm:t>
    </dgm:pt>
    <dgm:pt modelId="{8221266E-6315-4F5C-9DAB-A3DF805C944F}" type="sibTrans" cxnId="{76562152-6A84-4C68-83C3-ECF67E7D4A59}">
      <dgm:prSet/>
      <dgm:spPr/>
      <dgm:t>
        <a:bodyPr/>
        <a:lstStyle/>
        <a:p>
          <a:pPr latinLnBrk="1"/>
          <a:endParaRPr lang="ko-KR" altLang="en-US"/>
        </a:p>
      </dgm:t>
    </dgm:pt>
    <dgm:pt modelId="{93C6A271-2FCA-4F90-A690-F97ADC203B51}" type="pres">
      <dgm:prSet presAssocID="{B0BE78E9-1612-48BD-8154-892D11B2EFD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B7C570C-0E94-420F-AA9D-9DA978CBF1AC}" type="pres">
      <dgm:prSet presAssocID="{B0BE78E9-1612-48BD-8154-892D11B2EFD1}" presName="dummyMaxCanvas" presStyleCnt="0">
        <dgm:presLayoutVars/>
      </dgm:prSet>
      <dgm:spPr/>
    </dgm:pt>
    <dgm:pt modelId="{9509932A-0F8E-4D6D-8565-F61E5B560605}" type="pres">
      <dgm:prSet presAssocID="{B0BE78E9-1612-48BD-8154-892D11B2EFD1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87D92AC-BF1D-4EF6-A0E3-FC72115CA1CE}" type="pres">
      <dgm:prSet presAssocID="{B0BE78E9-1612-48BD-8154-892D11B2EFD1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87FC7D8-61CD-4481-AB4D-BF60169DB72F}" type="pres">
      <dgm:prSet presAssocID="{B0BE78E9-1612-48BD-8154-892D11B2EFD1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4B5ED3A-3E23-4496-8BF2-D7B297870369}" type="pres">
      <dgm:prSet presAssocID="{B0BE78E9-1612-48BD-8154-892D11B2EFD1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54D35A1-C3DA-4F50-80BC-8556BAD68618}" type="pres">
      <dgm:prSet presAssocID="{B0BE78E9-1612-48BD-8154-892D11B2EFD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4B4473-C3C6-44F5-AE09-5898F1ABF2EE}" type="pres">
      <dgm:prSet presAssocID="{B0BE78E9-1612-48BD-8154-892D11B2EFD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07B2DA8-6869-4CD0-A1DA-EC95CAC7E63F}" type="pres">
      <dgm:prSet presAssocID="{B0BE78E9-1612-48BD-8154-892D11B2EFD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D78F3A1-7A29-472F-9953-00A6CCEA7993}" type="pres">
      <dgm:prSet presAssocID="{B0BE78E9-1612-48BD-8154-892D11B2EFD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ED944FB-0063-42A7-9389-0BE6961AEFC5}" type="presOf" srcId="{9BE76F46-91C4-4969-8FE6-263E50A75622}" destId="{9509932A-0F8E-4D6D-8565-F61E5B560605}" srcOrd="0" destOrd="0" presId="urn:microsoft.com/office/officeart/2005/8/layout/vProcess5"/>
    <dgm:cxn modelId="{E2FB00C4-C72D-434A-81BA-5115C24B3E4A}" type="presOf" srcId="{90CC3B82-4F9B-49E2-8B6B-E2D79399196D}" destId="{94B5ED3A-3E23-4496-8BF2-D7B297870369}" srcOrd="0" destOrd="0" presId="urn:microsoft.com/office/officeart/2005/8/layout/vProcess5"/>
    <dgm:cxn modelId="{AF2CD826-1A5F-4A25-82F2-CD7C7050A934}" type="presOf" srcId="{ABE8CE28-4DFD-4F13-A7B5-B1E3D431AC6F}" destId="{E07B2DA8-6869-4CD0-A1DA-EC95CAC7E63F}" srcOrd="1" destOrd="0" presId="urn:microsoft.com/office/officeart/2005/8/layout/vProcess5"/>
    <dgm:cxn modelId="{DF604589-FAFC-472F-BF48-863A8A10F2FF}" type="presOf" srcId="{9BE76F46-91C4-4969-8FE6-263E50A75622}" destId="{CC4B4473-C3C6-44F5-AE09-5898F1ABF2EE}" srcOrd="1" destOrd="0" presId="urn:microsoft.com/office/officeart/2005/8/layout/vProcess5"/>
    <dgm:cxn modelId="{2B69EAB5-2E70-4DCD-A757-FAC2867DC557}" type="presOf" srcId="{B0BE78E9-1612-48BD-8154-892D11B2EFD1}" destId="{93C6A271-2FCA-4F90-A690-F97ADC203B51}" srcOrd="0" destOrd="0" presId="urn:microsoft.com/office/officeart/2005/8/layout/vProcess5"/>
    <dgm:cxn modelId="{9BD8F4EA-C1FB-49A8-9D9E-4175BFEADD88}" type="presOf" srcId="{A6534769-2080-4C17-80D3-3CBF8FFAC8BD}" destId="{C54D35A1-C3DA-4F50-80BC-8556BAD68618}" srcOrd="0" destOrd="0" presId="urn:microsoft.com/office/officeart/2005/8/layout/vProcess5"/>
    <dgm:cxn modelId="{026CE3FB-8777-451D-9BAC-62347BB36A30}" srcId="{B0BE78E9-1612-48BD-8154-892D11B2EFD1}" destId="{9BE76F46-91C4-4969-8FE6-263E50A75622}" srcOrd="0" destOrd="0" parTransId="{ADAC8959-1765-4F15-8E97-3D7E705E7E13}" sibTransId="{90CC3B82-4F9B-49E2-8B6B-E2D79399196D}"/>
    <dgm:cxn modelId="{3010658B-DE52-4248-B39A-413C662A71AE}" type="presOf" srcId="{A5F86D0C-9560-4252-B176-CCE5AB3E3682}" destId="{687FC7D8-61CD-4481-AB4D-BF60169DB72F}" srcOrd="0" destOrd="0" presId="urn:microsoft.com/office/officeart/2005/8/layout/vProcess5"/>
    <dgm:cxn modelId="{353DE5B7-BFA8-4AAA-BF85-5BDFED282678}" srcId="{B0BE78E9-1612-48BD-8154-892D11B2EFD1}" destId="{ABE8CE28-4DFD-4F13-A7B5-B1E3D431AC6F}" srcOrd="1" destOrd="0" parTransId="{45F8DBA2-27DF-490E-9A5A-F737998B7522}" sibTransId="{A6534769-2080-4C17-80D3-3CBF8FFAC8BD}"/>
    <dgm:cxn modelId="{6EDED208-6C11-468F-B180-12F38D98CCE9}" type="presOf" srcId="{ABE8CE28-4DFD-4F13-A7B5-B1E3D431AC6F}" destId="{A87D92AC-BF1D-4EF6-A0E3-FC72115CA1CE}" srcOrd="0" destOrd="0" presId="urn:microsoft.com/office/officeart/2005/8/layout/vProcess5"/>
    <dgm:cxn modelId="{76562152-6A84-4C68-83C3-ECF67E7D4A59}" srcId="{B0BE78E9-1612-48BD-8154-892D11B2EFD1}" destId="{A5F86D0C-9560-4252-B176-CCE5AB3E3682}" srcOrd="2" destOrd="0" parTransId="{06EC1FEA-10B3-49D8-8AFE-4DBEE7C30DF3}" sibTransId="{8221266E-6315-4F5C-9DAB-A3DF805C944F}"/>
    <dgm:cxn modelId="{7F478E6A-00C3-4187-91A5-DA0F12B20F45}" type="presOf" srcId="{A5F86D0C-9560-4252-B176-CCE5AB3E3682}" destId="{AD78F3A1-7A29-472F-9953-00A6CCEA7993}" srcOrd="1" destOrd="0" presId="urn:microsoft.com/office/officeart/2005/8/layout/vProcess5"/>
    <dgm:cxn modelId="{3A20AF3A-2E77-4376-90F1-F7651F1CF3A9}" type="presParOf" srcId="{93C6A271-2FCA-4F90-A690-F97ADC203B51}" destId="{4B7C570C-0E94-420F-AA9D-9DA978CBF1AC}" srcOrd="0" destOrd="0" presId="urn:microsoft.com/office/officeart/2005/8/layout/vProcess5"/>
    <dgm:cxn modelId="{14DB86A3-7305-4418-B8F1-89E8ECC88292}" type="presParOf" srcId="{93C6A271-2FCA-4F90-A690-F97ADC203B51}" destId="{9509932A-0F8E-4D6D-8565-F61E5B560605}" srcOrd="1" destOrd="0" presId="urn:microsoft.com/office/officeart/2005/8/layout/vProcess5"/>
    <dgm:cxn modelId="{520988E6-8453-44C6-8966-4EF252DB91C9}" type="presParOf" srcId="{93C6A271-2FCA-4F90-A690-F97ADC203B51}" destId="{A87D92AC-BF1D-4EF6-A0E3-FC72115CA1CE}" srcOrd="2" destOrd="0" presId="urn:microsoft.com/office/officeart/2005/8/layout/vProcess5"/>
    <dgm:cxn modelId="{091B4D48-C4BB-41F5-9DEA-4CD25754D5D8}" type="presParOf" srcId="{93C6A271-2FCA-4F90-A690-F97ADC203B51}" destId="{687FC7D8-61CD-4481-AB4D-BF60169DB72F}" srcOrd="3" destOrd="0" presId="urn:microsoft.com/office/officeart/2005/8/layout/vProcess5"/>
    <dgm:cxn modelId="{29E49E0D-E335-409E-BB38-A7180DA5E801}" type="presParOf" srcId="{93C6A271-2FCA-4F90-A690-F97ADC203B51}" destId="{94B5ED3A-3E23-4496-8BF2-D7B297870369}" srcOrd="4" destOrd="0" presId="urn:microsoft.com/office/officeart/2005/8/layout/vProcess5"/>
    <dgm:cxn modelId="{CF4B633F-EF56-4B22-8F4B-6C68B16D960A}" type="presParOf" srcId="{93C6A271-2FCA-4F90-A690-F97ADC203B51}" destId="{C54D35A1-C3DA-4F50-80BC-8556BAD68618}" srcOrd="5" destOrd="0" presId="urn:microsoft.com/office/officeart/2005/8/layout/vProcess5"/>
    <dgm:cxn modelId="{4665D1F2-DEFD-4469-95C5-53AF86D3E5DD}" type="presParOf" srcId="{93C6A271-2FCA-4F90-A690-F97ADC203B51}" destId="{CC4B4473-C3C6-44F5-AE09-5898F1ABF2EE}" srcOrd="6" destOrd="0" presId="urn:microsoft.com/office/officeart/2005/8/layout/vProcess5"/>
    <dgm:cxn modelId="{707E489E-04F0-42CA-A75A-9C6F2338492F}" type="presParOf" srcId="{93C6A271-2FCA-4F90-A690-F97ADC203B51}" destId="{E07B2DA8-6869-4CD0-A1DA-EC95CAC7E63F}" srcOrd="7" destOrd="0" presId="urn:microsoft.com/office/officeart/2005/8/layout/vProcess5"/>
    <dgm:cxn modelId="{2CACF93F-81DE-4579-83E0-432E244FA9E1}" type="presParOf" srcId="{93C6A271-2FCA-4F90-A690-F97ADC203B51}" destId="{AD78F3A1-7A29-472F-9953-00A6CCEA799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04CAC24-F6B4-4B1B-91AB-1B12737D4DC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pPr latinLnBrk="1"/>
          <a:endParaRPr lang="ko-KR" altLang="en-US"/>
        </a:p>
      </dgm:t>
    </dgm:pt>
    <dgm:pt modelId="{761F9AE4-36C1-4631-B6A8-A511C9463A6F}">
      <dgm:prSet phldrT="[텍스트]" custT="1"/>
      <dgm:spPr/>
      <dgm:t>
        <a:bodyPr/>
        <a:lstStyle/>
        <a:p>
          <a:pPr latinLnBrk="1"/>
          <a:r>
            <a:rPr lang="en-US" altLang="ko-KR" sz="2400" b="0" dirty="0" smtClean="0"/>
            <a:t>PHOTODYNAMIC THERAPY FOR ENDOBRONCHIAL MALIGNANT DISEASE: A PROSPECTIVE FOURTEEN-YEAR STUDY</a:t>
          </a:r>
          <a:endParaRPr lang="ko-KR" altLang="en-US" sz="2400" dirty="0"/>
        </a:p>
      </dgm:t>
    </dgm:pt>
    <dgm:pt modelId="{1D1D3FF3-6F8D-45BF-956F-BEFA9CAEAA62}" type="parTrans" cxnId="{B78AF984-BB1F-44D5-9297-EA9D269D71A1}">
      <dgm:prSet/>
      <dgm:spPr/>
      <dgm:t>
        <a:bodyPr/>
        <a:lstStyle/>
        <a:p>
          <a:pPr latinLnBrk="1"/>
          <a:endParaRPr lang="ko-KR" altLang="en-US"/>
        </a:p>
      </dgm:t>
    </dgm:pt>
    <dgm:pt modelId="{08425D3E-1D1A-4A0C-9A4C-0998D8C979A6}" type="sibTrans" cxnId="{B78AF984-BB1F-44D5-9297-EA9D269D71A1}">
      <dgm:prSet/>
      <dgm:spPr/>
      <dgm:t>
        <a:bodyPr/>
        <a:lstStyle/>
        <a:p>
          <a:pPr latinLnBrk="1"/>
          <a:endParaRPr lang="ko-KR" altLang="en-US"/>
        </a:p>
      </dgm:t>
    </dgm:pt>
    <dgm:pt modelId="{54FD3748-61F8-4BF4-ACDC-BA1E3CDC5181}">
      <dgm:prSet phldrT="[텍스트]" custT="1"/>
      <dgm:spPr/>
      <dgm:t>
        <a:bodyPr/>
        <a:lstStyle/>
        <a:p>
          <a:pPr latinLnBrk="1"/>
          <a:r>
            <a:rPr lang="en-US" altLang="ko-KR" sz="1800" b="0" dirty="0" smtClean="0"/>
            <a:t>Sixteen patients with stage I disease had a 93% 5-year disease-related estimated survival.</a:t>
          </a:r>
          <a:endParaRPr lang="ko-KR" altLang="en-US" sz="1800" dirty="0"/>
        </a:p>
      </dgm:t>
    </dgm:pt>
    <dgm:pt modelId="{B87F7D72-EF11-4AE3-A49B-243635A65F29}" type="parTrans" cxnId="{0C3A1E30-9F56-4AD5-8D5E-5A497955C384}">
      <dgm:prSet/>
      <dgm:spPr/>
      <dgm:t>
        <a:bodyPr/>
        <a:lstStyle/>
        <a:p>
          <a:pPr latinLnBrk="1"/>
          <a:endParaRPr lang="ko-KR" altLang="en-US"/>
        </a:p>
      </dgm:t>
    </dgm:pt>
    <dgm:pt modelId="{9F4BEAB8-D455-432B-8E6B-826AE6D43F6D}" type="sibTrans" cxnId="{0C3A1E30-9F56-4AD5-8D5E-5A497955C384}">
      <dgm:prSet/>
      <dgm:spPr/>
      <dgm:t>
        <a:bodyPr/>
        <a:lstStyle/>
        <a:p>
          <a:pPr latinLnBrk="1"/>
          <a:endParaRPr lang="ko-KR" altLang="en-US"/>
        </a:p>
      </dgm:t>
    </dgm:pt>
    <dgm:pt modelId="{13A647AD-91D3-4BD2-9F93-05E057380ED3}">
      <dgm:prSet phldrT="[텍스트]" custT="1"/>
      <dgm:spPr/>
      <dgm:t>
        <a:bodyPr/>
        <a:lstStyle/>
        <a:p>
          <a:pPr latinLnBrk="1"/>
          <a:r>
            <a:rPr lang="en-US" altLang="ko-KR" sz="2400" b="0" dirty="0" smtClean="0"/>
            <a:t>Survival After Photodynamic Therapy to Non-Pulmonary Metastatic </a:t>
          </a:r>
          <a:r>
            <a:rPr lang="en-US" altLang="ko-KR" sz="2400" b="0" dirty="0" err="1" smtClean="0"/>
            <a:t>Endobronchial</a:t>
          </a:r>
          <a:r>
            <a:rPr lang="en-US" altLang="ko-KR" sz="2400" b="0" dirty="0" smtClean="0"/>
            <a:t> Tumors</a:t>
          </a:r>
          <a:endParaRPr lang="ko-KR" altLang="en-US" sz="2400" dirty="0"/>
        </a:p>
      </dgm:t>
    </dgm:pt>
    <dgm:pt modelId="{C56CD1AD-705F-47B2-8864-CD395D4E84C2}" type="parTrans" cxnId="{454E6AA7-4FF3-4DC2-9B28-8D2CF34A004D}">
      <dgm:prSet/>
      <dgm:spPr/>
      <dgm:t>
        <a:bodyPr/>
        <a:lstStyle/>
        <a:p>
          <a:pPr latinLnBrk="1"/>
          <a:endParaRPr lang="ko-KR" altLang="en-US"/>
        </a:p>
      </dgm:t>
    </dgm:pt>
    <dgm:pt modelId="{E4E6955E-6A3C-439A-9D4C-EDB342D235C9}" type="sibTrans" cxnId="{454E6AA7-4FF3-4DC2-9B28-8D2CF34A004D}">
      <dgm:prSet/>
      <dgm:spPr/>
      <dgm:t>
        <a:bodyPr/>
        <a:lstStyle/>
        <a:p>
          <a:pPr latinLnBrk="1"/>
          <a:endParaRPr lang="ko-KR" altLang="en-US"/>
        </a:p>
      </dgm:t>
    </dgm:pt>
    <dgm:pt modelId="{F3314447-05B1-4281-8192-ECDC4565246F}">
      <dgm:prSet phldrT="[텍스트]" custT="1"/>
      <dgm:spPr/>
      <dgm:t>
        <a:bodyPr/>
        <a:lstStyle/>
        <a:p>
          <a:pPr latinLnBrk="1"/>
          <a:r>
            <a:rPr lang="en-US" altLang="ko-KR" sz="1800" b="0" dirty="0" smtClean="0"/>
            <a:t>PDT of </a:t>
          </a:r>
          <a:r>
            <a:rPr lang="en-US" altLang="ko-KR" sz="1800" b="0" dirty="0" err="1" smtClean="0"/>
            <a:t>endobronchial</a:t>
          </a:r>
          <a:r>
            <a:rPr lang="en-US" altLang="ko-KR" sz="1800" b="0" dirty="0" smtClean="0"/>
            <a:t> metastatic tumors effectively decreased the amount of </a:t>
          </a:r>
          <a:r>
            <a:rPr lang="en-US" altLang="ko-KR" sz="1800" b="0" dirty="0" err="1" smtClean="0"/>
            <a:t>endobronchial</a:t>
          </a:r>
          <a:r>
            <a:rPr lang="en-US" altLang="ko-KR" sz="1800" b="0" dirty="0" smtClean="0"/>
            <a:t> obstruction, and improved the quality of life. </a:t>
          </a:r>
          <a:endParaRPr lang="ko-KR" altLang="en-US" sz="1800" dirty="0"/>
        </a:p>
      </dgm:t>
    </dgm:pt>
    <dgm:pt modelId="{6D67E93D-C193-4DB2-A02A-AAA332C35F7E}" type="parTrans" cxnId="{C1D0EBF1-3228-40DC-BB89-0C367BAD7973}">
      <dgm:prSet/>
      <dgm:spPr/>
      <dgm:t>
        <a:bodyPr/>
        <a:lstStyle/>
        <a:p>
          <a:pPr latinLnBrk="1"/>
          <a:endParaRPr lang="ko-KR" altLang="en-US"/>
        </a:p>
      </dgm:t>
    </dgm:pt>
    <dgm:pt modelId="{81EF0BA7-845B-4010-A4AA-48F793AFC4BF}" type="sibTrans" cxnId="{C1D0EBF1-3228-40DC-BB89-0C367BAD7973}">
      <dgm:prSet/>
      <dgm:spPr/>
      <dgm:t>
        <a:bodyPr/>
        <a:lstStyle/>
        <a:p>
          <a:pPr latinLnBrk="1"/>
          <a:endParaRPr lang="ko-KR" altLang="en-US"/>
        </a:p>
      </dgm:t>
    </dgm:pt>
    <dgm:pt modelId="{B7814FBC-6EF6-4E20-881A-133F60002F9A}">
      <dgm:prSet phldrT="[텍스트]"/>
      <dgm:spPr/>
      <dgm:t>
        <a:bodyPr/>
        <a:lstStyle/>
        <a:p>
          <a:pPr latinLnBrk="1"/>
          <a:endParaRPr lang="ko-KR" altLang="en-US" sz="2200" dirty="0"/>
        </a:p>
      </dgm:t>
    </dgm:pt>
    <dgm:pt modelId="{32BD8675-85A6-4AEA-A2C5-AD036C35382D}" type="parTrans" cxnId="{3DD03C09-86E9-4014-BF06-EEACC2CF3CDC}">
      <dgm:prSet/>
      <dgm:spPr/>
      <dgm:t>
        <a:bodyPr/>
        <a:lstStyle/>
        <a:p>
          <a:pPr latinLnBrk="1"/>
          <a:endParaRPr lang="ko-KR" altLang="en-US"/>
        </a:p>
      </dgm:t>
    </dgm:pt>
    <dgm:pt modelId="{F8508AD2-D02A-4A1C-9071-291AFA0E53FA}" type="sibTrans" cxnId="{3DD03C09-86E9-4014-BF06-EEACC2CF3CDC}">
      <dgm:prSet/>
      <dgm:spPr/>
      <dgm:t>
        <a:bodyPr/>
        <a:lstStyle/>
        <a:p>
          <a:pPr latinLnBrk="1"/>
          <a:endParaRPr lang="ko-KR" altLang="en-US"/>
        </a:p>
      </dgm:t>
    </dgm:pt>
    <dgm:pt modelId="{28088B6C-0F2C-473B-82C7-60F29A7DF428}">
      <dgm:prSet phldrT="[텍스트]"/>
      <dgm:spPr/>
      <dgm:t>
        <a:bodyPr/>
        <a:lstStyle/>
        <a:p>
          <a:pPr latinLnBrk="1"/>
          <a:endParaRPr lang="ko-KR" altLang="en-US" sz="2200" dirty="0"/>
        </a:p>
      </dgm:t>
    </dgm:pt>
    <dgm:pt modelId="{D552A171-F4EE-4904-9B02-E4649CBF0C8A}" type="parTrans" cxnId="{86E849E8-F345-4C4B-936B-1B4D9B33D630}">
      <dgm:prSet/>
      <dgm:spPr/>
      <dgm:t>
        <a:bodyPr/>
        <a:lstStyle/>
        <a:p>
          <a:pPr latinLnBrk="1"/>
          <a:endParaRPr lang="ko-KR" altLang="en-US"/>
        </a:p>
      </dgm:t>
    </dgm:pt>
    <dgm:pt modelId="{29E903E0-5D23-49FB-9969-D549FE3FD3A6}" type="sibTrans" cxnId="{86E849E8-F345-4C4B-936B-1B4D9B33D630}">
      <dgm:prSet/>
      <dgm:spPr/>
      <dgm:t>
        <a:bodyPr/>
        <a:lstStyle/>
        <a:p>
          <a:pPr latinLnBrk="1"/>
          <a:endParaRPr lang="ko-KR" altLang="en-US"/>
        </a:p>
      </dgm:t>
    </dgm:pt>
    <dgm:pt modelId="{4E10537D-BAD0-4685-9EB6-81D339BB5080}" type="pres">
      <dgm:prSet presAssocID="{804CAC24-F6B4-4B1B-91AB-1B12737D4DC0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35B52F-D2CF-4235-BE67-7861C433687F}" type="pres">
      <dgm:prSet presAssocID="{761F9AE4-36C1-4631-B6A8-A511C9463A6F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CD5D80-A613-4F75-BFE5-439423034178}" type="pres">
      <dgm:prSet presAssocID="{761F9AE4-36C1-4631-B6A8-A511C9463A6F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4938CFD-70FC-4DDC-9D61-9C7B200B05AC}" type="pres">
      <dgm:prSet presAssocID="{13A647AD-91D3-4BD2-9F93-05E057380ED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989D0DC-8353-422E-9130-B6C38CADD6EF}" type="pres">
      <dgm:prSet presAssocID="{13A647AD-91D3-4BD2-9F93-05E057380ED3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78AF984-BB1F-44D5-9297-EA9D269D71A1}" srcId="{804CAC24-F6B4-4B1B-91AB-1B12737D4DC0}" destId="{761F9AE4-36C1-4631-B6A8-A511C9463A6F}" srcOrd="0" destOrd="0" parTransId="{1D1D3FF3-6F8D-45BF-956F-BEFA9CAEAA62}" sibTransId="{08425D3E-1D1A-4A0C-9A4C-0998D8C979A6}"/>
    <dgm:cxn modelId="{95CBBD8C-8067-41DD-AFB6-5AD4597B1E87}" type="presOf" srcId="{761F9AE4-36C1-4631-B6A8-A511C9463A6F}" destId="{2C35B52F-D2CF-4235-BE67-7861C433687F}" srcOrd="0" destOrd="0" presId="urn:microsoft.com/office/officeart/2005/8/layout/vList2"/>
    <dgm:cxn modelId="{C1D0EBF1-3228-40DC-BB89-0C367BAD7973}" srcId="{13A647AD-91D3-4BD2-9F93-05E057380ED3}" destId="{F3314447-05B1-4281-8192-ECDC4565246F}" srcOrd="0" destOrd="0" parTransId="{6D67E93D-C193-4DB2-A02A-AAA332C35F7E}" sibTransId="{81EF0BA7-845B-4010-A4AA-48F793AFC4BF}"/>
    <dgm:cxn modelId="{F70F8F6C-95C6-4F5C-9D83-5BFC63499A86}" type="presOf" srcId="{804CAC24-F6B4-4B1B-91AB-1B12737D4DC0}" destId="{4E10537D-BAD0-4685-9EB6-81D339BB5080}" srcOrd="0" destOrd="0" presId="urn:microsoft.com/office/officeart/2005/8/layout/vList2"/>
    <dgm:cxn modelId="{3DD03C09-86E9-4014-BF06-EEACC2CF3CDC}" srcId="{761F9AE4-36C1-4631-B6A8-A511C9463A6F}" destId="{B7814FBC-6EF6-4E20-881A-133F60002F9A}" srcOrd="2" destOrd="0" parTransId="{32BD8675-85A6-4AEA-A2C5-AD036C35382D}" sibTransId="{F8508AD2-D02A-4A1C-9071-291AFA0E53FA}"/>
    <dgm:cxn modelId="{6C7BC01F-BAEC-43C5-A026-B3DAB3782C78}" type="presOf" srcId="{28088B6C-0F2C-473B-82C7-60F29A7DF428}" destId="{FCCD5D80-A613-4F75-BFE5-439423034178}" srcOrd="0" destOrd="1" presId="urn:microsoft.com/office/officeart/2005/8/layout/vList2"/>
    <dgm:cxn modelId="{454E6AA7-4FF3-4DC2-9B28-8D2CF34A004D}" srcId="{804CAC24-F6B4-4B1B-91AB-1B12737D4DC0}" destId="{13A647AD-91D3-4BD2-9F93-05E057380ED3}" srcOrd="1" destOrd="0" parTransId="{C56CD1AD-705F-47B2-8864-CD395D4E84C2}" sibTransId="{E4E6955E-6A3C-439A-9D4C-EDB342D235C9}"/>
    <dgm:cxn modelId="{22586A7F-3A3B-4FF2-8424-0D7823971606}" type="presOf" srcId="{13A647AD-91D3-4BD2-9F93-05E057380ED3}" destId="{74938CFD-70FC-4DDC-9D61-9C7B200B05AC}" srcOrd="0" destOrd="0" presId="urn:microsoft.com/office/officeart/2005/8/layout/vList2"/>
    <dgm:cxn modelId="{86E849E8-F345-4C4B-936B-1B4D9B33D630}" srcId="{761F9AE4-36C1-4631-B6A8-A511C9463A6F}" destId="{28088B6C-0F2C-473B-82C7-60F29A7DF428}" srcOrd="1" destOrd="0" parTransId="{D552A171-F4EE-4904-9B02-E4649CBF0C8A}" sibTransId="{29E903E0-5D23-49FB-9969-D549FE3FD3A6}"/>
    <dgm:cxn modelId="{C28E50FD-BC6A-4E60-8931-FC0E39823A2A}" type="presOf" srcId="{F3314447-05B1-4281-8192-ECDC4565246F}" destId="{E989D0DC-8353-422E-9130-B6C38CADD6EF}" srcOrd="0" destOrd="0" presId="urn:microsoft.com/office/officeart/2005/8/layout/vList2"/>
    <dgm:cxn modelId="{0C3A1E30-9F56-4AD5-8D5E-5A497955C384}" srcId="{761F9AE4-36C1-4631-B6A8-A511C9463A6F}" destId="{54FD3748-61F8-4BF4-ACDC-BA1E3CDC5181}" srcOrd="0" destOrd="0" parTransId="{B87F7D72-EF11-4AE3-A49B-243635A65F29}" sibTransId="{9F4BEAB8-D455-432B-8E6B-826AE6D43F6D}"/>
    <dgm:cxn modelId="{E62E5AFF-8896-4650-8183-C98F60F0717F}" type="presOf" srcId="{54FD3748-61F8-4BF4-ACDC-BA1E3CDC5181}" destId="{FCCD5D80-A613-4F75-BFE5-439423034178}" srcOrd="0" destOrd="0" presId="urn:microsoft.com/office/officeart/2005/8/layout/vList2"/>
    <dgm:cxn modelId="{7BB31D10-42E1-40DE-A667-3999A8D887DA}" type="presOf" srcId="{B7814FBC-6EF6-4E20-881A-133F60002F9A}" destId="{FCCD5D80-A613-4F75-BFE5-439423034178}" srcOrd="0" destOrd="2" presId="urn:microsoft.com/office/officeart/2005/8/layout/vList2"/>
    <dgm:cxn modelId="{57DA53D1-C517-4FD9-A079-B7AAFC1A2900}" type="presParOf" srcId="{4E10537D-BAD0-4685-9EB6-81D339BB5080}" destId="{2C35B52F-D2CF-4235-BE67-7861C433687F}" srcOrd="0" destOrd="0" presId="urn:microsoft.com/office/officeart/2005/8/layout/vList2"/>
    <dgm:cxn modelId="{9219715A-B51A-4D82-BF62-B49CE0FD8102}" type="presParOf" srcId="{4E10537D-BAD0-4685-9EB6-81D339BB5080}" destId="{FCCD5D80-A613-4F75-BFE5-439423034178}" srcOrd="1" destOrd="0" presId="urn:microsoft.com/office/officeart/2005/8/layout/vList2"/>
    <dgm:cxn modelId="{4C137097-C278-44FD-8A30-5BB17761ABB2}" type="presParOf" srcId="{4E10537D-BAD0-4685-9EB6-81D339BB5080}" destId="{74938CFD-70FC-4DDC-9D61-9C7B200B05AC}" srcOrd="2" destOrd="0" presId="urn:microsoft.com/office/officeart/2005/8/layout/vList2"/>
    <dgm:cxn modelId="{992FFA50-D7D4-451E-9E87-A2421BD80E63}" type="presParOf" srcId="{4E10537D-BAD0-4685-9EB6-81D339BB5080}" destId="{E989D0DC-8353-422E-9130-B6C38CADD6E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3F532FD7-1E75-484C-B272-CBFF4844B578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B72975F-3237-437C-8AD0-0AF06AD518AA}">
      <dgm:prSet phldrT="[텍스트]" custT="1"/>
      <dgm:spPr/>
      <dgm:t>
        <a:bodyPr/>
        <a:lstStyle/>
        <a:p>
          <a:pPr algn="l" latinLnBrk="1"/>
          <a:r>
            <a:rPr lang="en-US" altLang="ko-KR" sz="23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Photodynamic therapy for peripheral lung cancer</a:t>
          </a:r>
        </a:p>
        <a:p>
          <a:pPr algn="r" latinLnBrk="1"/>
          <a:r>
            <a:rPr lang="en-US" altLang="ko-KR" sz="1600" b="0" dirty="0" smtClean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rPr>
            <a:t>Lung Cancer (2004) 43, 77—82</a:t>
          </a:r>
          <a:endParaRPr lang="ko-KR" altLang="en-US" sz="1600" b="0" dirty="0">
            <a:solidFill>
              <a:srgbClr val="FFFF00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E5E092D0-B3B0-4181-B85A-D163F38D6C02}" type="parTrans" cxnId="{A3371844-B471-4704-9174-1B2CC40044E2}">
      <dgm:prSet/>
      <dgm:spPr/>
      <dgm:t>
        <a:bodyPr/>
        <a:lstStyle/>
        <a:p>
          <a:pPr latinLnBrk="1"/>
          <a:endParaRPr lang="ko-KR" altLang="en-US"/>
        </a:p>
      </dgm:t>
    </dgm:pt>
    <dgm:pt modelId="{9EAEAE8D-FE45-4E1A-A449-E7BE84904BAA}" type="sibTrans" cxnId="{A3371844-B471-4704-9174-1B2CC40044E2}">
      <dgm:prSet/>
      <dgm:spPr/>
      <dgm:t>
        <a:bodyPr/>
        <a:lstStyle/>
        <a:p>
          <a:pPr latinLnBrk="1"/>
          <a:endParaRPr lang="ko-KR" altLang="en-US"/>
        </a:p>
      </dgm:t>
    </dgm:pt>
    <dgm:pt modelId="{14058341-F18D-453C-9F72-4ECA938811D1}">
      <dgm:prSet phldrT="[텍스트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latinLnBrk="1"/>
          <a:endParaRPr lang="ko-KR" altLang="en-US" dirty="0"/>
        </a:p>
      </dgm:t>
    </dgm:pt>
    <dgm:pt modelId="{BF357E7C-7567-4A54-91AC-B400CFCDDEB3}" type="parTrans" cxnId="{062BF9D1-5A05-46C9-AFC0-AE15FF1E8048}">
      <dgm:prSet/>
      <dgm:spPr/>
      <dgm:t>
        <a:bodyPr/>
        <a:lstStyle/>
        <a:p>
          <a:pPr latinLnBrk="1"/>
          <a:endParaRPr lang="ko-KR" altLang="en-US"/>
        </a:p>
      </dgm:t>
    </dgm:pt>
    <dgm:pt modelId="{AED531BF-381A-4DA3-B738-E095FF9B3FB6}" type="sibTrans" cxnId="{062BF9D1-5A05-46C9-AFC0-AE15FF1E8048}">
      <dgm:prSet/>
      <dgm:spPr/>
      <dgm:t>
        <a:bodyPr/>
        <a:lstStyle/>
        <a:p>
          <a:pPr latinLnBrk="1"/>
          <a:endParaRPr lang="ko-KR" altLang="en-US"/>
        </a:p>
      </dgm:t>
    </dgm:pt>
    <dgm:pt modelId="{49338CF9-1314-447B-9E72-B46F17CD252D}">
      <dgm:prSet phldrT="[텍스트]" custT="1"/>
      <dgm:spPr/>
      <dgm:t>
        <a:bodyPr/>
        <a:lstStyle/>
        <a:p>
          <a:pPr latinLnBrk="1"/>
          <a:r>
            <a:rPr lang="en-US" altLang="en-US" sz="2000" dirty="0" smtClean="0"/>
            <a:t>PDT can play an important role for the treatment </a:t>
          </a:r>
          <a:r>
            <a:rPr lang="en-US" altLang="en-US" sz="2000" dirty="0" err="1" smtClean="0"/>
            <a:t>strateg</a:t>
          </a:r>
          <a:r>
            <a:rPr lang="en-US" altLang="en-US" sz="2000" dirty="0" smtClean="0"/>
            <a:t> for MPLC</a:t>
          </a:r>
          <a:r>
            <a:rPr lang="en-US" altLang="en-US" sz="3000" dirty="0" smtClean="0"/>
            <a:t>.</a:t>
          </a:r>
          <a:endParaRPr lang="ko-KR" altLang="en-US" sz="3000" dirty="0"/>
        </a:p>
      </dgm:t>
    </dgm:pt>
    <dgm:pt modelId="{187B2784-9B67-4D7C-892E-54896F5F374C}" type="sibTrans" cxnId="{62C923E6-2D0E-4884-B8AF-4E989F7BBCE9}">
      <dgm:prSet/>
      <dgm:spPr/>
      <dgm:t>
        <a:bodyPr/>
        <a:lstStyle/>
        <a:p>
          <a:pPr latinLnBrk="1"/>
          <a:endParaRPr lang="ko-KR" altLang="en-US"/>
        </a:p>
      </dgm:t>
    </dgm:pt>
    <dgm:pt modelId="{1B29404B-8002-4A0A-80A4-3A503F980270}" type="parTrans" cxnId="{62C923E6-2D0E-4884-B8AF-4E989F7BBCE9}">
      <dgm:prSet/>
      <dgm:spPr/>
      <dgm:t>
        <a:bodyPr/>
        <a:lstStyle/>
        <a:p>
          <a:pPr latinLnBrk="1"/>
          <a:endParaRPr lang="ko-KR" altLang="en-US"/>
        </a:p>
      </dgm:t>
    </dgm:pt>
    <dgm:pt modelId="{53B83F09-10CA-4C30-9993-323906E7215E}">
      <dgm:prSet phldrT="[텍스트]" custT="1"/>
      <dgm:spPr/>
      <dgm:t>
        <a:bodyPr/>
        <a:lstStyle/>
        <a:p>
          <a:pPr algn="l"/>
          <a:r>
            <a:rPr lang="en-US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Management of Multiple Primary Lung Cancer in Patients</a:t>
          </a:r>
          <a:endParaRPr lang="ko-KR" altLang="en-US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algn="l" latinLnBrk="1"/>
          <a:r>
            <a:rPr lang="en-US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with Centrally Located Early Cancer Lesions</a:t>
          </a:r>
        </a:p>
        <a:p>
          <a:pPr algn="r" latinLnBrk="1"/>
          <a:r>
            <a:rPr lang="en-US" altLang="en-US" sz="1600" dirty="0" smtClean="0">
              <a:solidFill>
                <a:srgbClr val="FFFF00"/>
              </a:solidFill>
            </a:rPr>
            <a:t>Journal of Thoracic Oncology • Volume 5, Number 1, January 2010</a:t>
          </a:r>
          <a:endParaRPr lang="ko-KR" altLang="en-US" sz="1600" dirty="0">
            <a:solidFill>
              <a:srgbClr val="FFFF00"/>
            </a:solidFill>
          </a:endParaRPr>
        </a:p>
      </dgm:t>
    </dgm:pt>
    <dgm:pt modelId="{39BF354E-97A5-4EF5-B636-08458E9AEBBF}" type="sibTrans" cxnId="{7F40DE4E-48B3-43C6-B304-B43FD6C48D81}">
      <dgm:prSet/>
      <dgm:spPr/>
      <dgm:t>
        <a:bodyPr/>
        <a:lstStyle/>
        <a:p>
          <a:pPr latinLnBrk="1"/>
          <a:endParaRPr lang="ko-KR" altLang="en-US"/>
        </a:p>
      </dgm:t>
    </dgm:pt>
    <dgm:pt modelId="{9D559FB0-963B-4230-BAD4-38E6B453FA9C}" type="parTrans" cxnId="{7F40DE4E-48B3-43C6-B304-B43FD6C48D81}">
      <dgm:prSet/>
      <dgm:spPr/>
      <dgm:t>
        <a:bodyPr/>
        <a:lstStyle/>
        <a:p>
          <a:pPr latinLnBrk="1"/>
          <a:endParaRPr lang="ko-KR" altLang="en-US"/>
        </a:p>
      </dgm:t>
    </dgm:pt>
    <dgm:pt modelId="{4335CA98-2610-4EF3-B96A-2B4EF0198854}" type="pres">
      <dgm:prSet presAssocID="{3F532FD7-1E75-484C-B272-CBFF4844B578}" presName="linear" presStyleCnt="0">
        <dgm:presLayoutVars>
          <dgm:animLvl val="lvl"/>
          <dgm:resizeHandles val="exact"/>
        </dgm:presLayoutVars>
      </dgm:prSet>
      <dgm:spPr/>
    </dgm:pt>
    <dgm:pt modelId="{0B26F045-788E-49A9-BD22-472ADA0B10E5}" type="pres">
      <dgm:prSet presAssocID="{0B72975F-3237-437C-8AD0-0AF06AD518AA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7C4692-B26C-4820-9062-E6ECF5B95D6C}" type="pres">
      <dgm:prSet presAssocID="{0B72975F-3237-437C-8AD0-0AF06AD518AA}" presName="childText" presStyleLbl="revTx" presStyleIdx="0" presStyleCnt="2" custScaleY="286762">
        <dgm:presLayoutVars>
          <dgm:bulletEnabled val="1"/>
        </dgm:presLayoutVars>
      </dgm:prSet>
      <dgm:spPr/>
    </dgm:pt>
    <dgm:pt modelId="{01C80D54-DB6F-42C4-A887-10835C404C68}" type="pres">
      <dgm:prSet presAssocID="{53B83F09-10CA-4C30-9993-323906E7215E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F5B267-F931-4EB8-9138-A2E1E7279DC9}" type="pres">
      <dgm:prSet presAssocID="{53B83F09-10CA-4C30-9993-323906E7215E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FD9007E-EF56-4F03-820B-293BA61FF746}" type="presOf" srcId="{53B83F09-10CA-4C30-9993-323906E7215E}" destId="{01C80D54-DB6F-42C4-A887-10835C404C68}" srcOrd="0" destOrd="0" presId="urn:microsoft.com/office/officeart/2005/8/layout/vList2"/>
    <dgm:cxn modelId="{819133BD-0D5A-4AAD-9089-8021B1BCC323}" type="presOf" srcId="{3F532FD7-1E75-484C-B272-CBFF4844B578}" destId="{4335CA98-2610-4EF3-B96A-2B4EF0198854}" srcOrd="0" destOrd="0" presId="urn:microsoft.com/office/officeart/2005/8/layout/vList2"/>
    <dgm:cxn modelId="{62C923E6-2D0E-4884-B8AF-4E989F7BBCE9}" srcId="{53B83F09-10CA-4C30-9993-323906E7215E}" destId="{49338CF9-1314-447B-9E72-B46F17CD252D}" srcOrd="0" destOrd="0" parTransId="{1B29404B-8002-4A0A-80A4-3A503F980270}" sibTransId="{187B2784-9B67-4D7C-892E-54896F5F374C}"/>
    <dgm:cxn modelId="{FDA633C7-D56D-40DB-B410-F8F21F40376F}" type="presOf" srcId="{49338CF9-1314-447B-9E72-B46F17CD252D}" destId="{B8F5B267-F931-4EB8-9138-A2E1E7279DC9}" srcOrd="0" destOrd="0" presId="urn:microsoft.com/office/officeart/2005/8/layout/vList2"/>
    <dgm:cxn modelId="{062BF9D1-5A05-46C9-AFC0-AE15FF1E8048}" srcId="{0B72975F-3237-437C-8AD0-0AF06AD518AA}" destId="{14058341-F18D-453C-9F72-4ECA938811D1}" srcOrd="0" destOrd="0" parTransId="{BF357E7C-7567-4A54-91AC-B400CFCDDEB3}" sibTransId="{AED531BF-381A-4DA3-B738-E095FF9B3FB6}"/>
    <dgm:cxn modelId="{7F40DE4E-48B3-43C6-B304-B43FD6C48D81}" srcId="{3F532FD7-1E75-484C-B272-CBFF4844B578}" destId="{53B83F09-10CA-4C30-9993-323906E7215E}" srcOrd="1" destOrd="0" parTransId="{9D559FB0-963B-4230-BAD4-38E6B453FA9C}" sibTransId="{39BF354E-97A5-4EF5-B636-08458E9AEBBF}"/>
    <dgm:cxn modelId="{4883099A-F01C-413A-BCB3-A7DAC2B3CBD7}" type="presOf" srcId="{0B72975F-3237-437C-8AD0-0AF06AD518AA}" destId="{0B26F045-788E-49A9-BD22-472ADA0B10E5}" srcOrd="0" destOrd="0" presId="urn:microsoft.com/office/officeart/2005/8/layout/vList2"/>
    <dgm:cxn modelId="{EF06DA65-2E4E-4B4E-AACB-B5F817316ED9}" type="presOf" srcId="{14058341-F18D-453C-9F72-4ECA938811D1}" destId="{F97C4692-B26C-4820-9062-E6ECF5B95D6C}" srcOrd="0" destOrd="0" presId="urn:microsoft.com/office/officeart/2005/8/layout/vList2"/>
    <dgm:cxn modelId="{A3371844-B471-4704-9174-1B2CC40044E2}" srcId="{3F532FD7-1E75-484C-B272-CBFF4844B578}" destId="{0B72975F-3237-437C-8AD0-0AF06AD518AA}" srcOrd="0" destOrd="0" parTransId="{E5E092D0-B3B0-4181-B85A-D163F38D6C02}" sibTransId="{9EAEAE8D-FE45-4E1A-A449-E7BE84904BAA}"/>
    <dgm:cxn modelId="{109CE725-D404-4F81-86FC-9F08C0DFF0CB}" type="presParOf" srcId="{4335CA98-2610-4EF3-B96A-2B4EF0198854}" destId="{0B26F045-788E-49A9-BD22-472ADA0B10E5}" srcOrd="0" destOrd="0" presId="urn:microsoft.com/office/officeart/2005/8/layout/vList2"/>
    <dgm:cxn modelId="{30C800B6-7509-47ED-B748-540F99F440D1}" type="presParOf" srcId="{4335CA98-2610-4EF3-B96A-2B4EF0198854}" destId="{F97C4692-B26C-4820-9062-E6ECF5B95D6C}" srcOrd="1" destOrd="0" presId="urn:microsoft.com/office/officeart/2005/8/layout/vList2"/>
    <dgm:cxn modelId="{62E1DBC0-A87D-4493-A0AC-57966883CA82}" type="presParOf" srcId="{4335CA98-2610-4EF3-B96A-2B4EF0198854}" destId="{01C80D54-DB6F-42C4-A887-10835C404C68}" srcOrd="2" destOrd="0" presId="urn:microsoft.com/office/officeart/2005/8/layout/vList2"/>
    <dgm:cxn modelId="{600024C4-3689-4E15-B914-A49FC2B37074}" type="presParOf" srcId="{4335CA98-2610-4EF3-B96A-2B4EF0198854}" destId="{B8F5B267-F931-4EB8-9138-A2E1E7279DC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62676F-013B-4C06-917C-D563AD19BAAF}" type="doc">
      <dgm:prSet loTypeId="urn:microsoft.com/office/officeart/2005/8/layout/hierarchy1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pPr latinLnBrk="1"/>
          <a:endParaRPr lang="ko-KR" altLang="en-US"/>
        </a:p>
      </dgm:t>
    </dgm:pt>
    <dgm:pt modelId="{DA13D9DC-449C-4E54-9FBD-13C83C2EA9FD}">
      <dgm:prSet phldrT="[텍스트]"/>
      <dgm:spPr/>
      <dgm:t>
        <a:bodyPr/>
        <a:lstStyle/>
        <a:p>
          <a:pPr latinLnBrk="1"/>
          <a:r>
            <a:rPr lang="en-US" altLang="ko-KR" dirty="0" smtClean="0"/>
            <a:t>Photodynamic therapy</a:t>
          </a:r>
          <a:endParaRPr lang="ko-KR" altLang="en-US" dirty="0"/>
        </a:p>
      </dgm:t>
    </dgm:pt>
    <dgm:pt modelId="{F5C9E47D-7587-4D76-AE62-680CE05576A4}" type="parTrans" cxnId="{E2058256-7E6A-4CB2-A3F0-2E8C55586555}">
      <dgm:prSet/>
      <dgm:spPr/>
      <dgm:t>
        <a:bodyPr/>
        <a:lstStyle/>
        <a:p>
          <a:pPr latinLnBrk="1"/>
          <a:endParaRPr lang="ko-KR" altLang="en-US"/>
        </a:p>
      </dgm:t>
    </dgm:pt>
    <dgm:pt modelId="{602AFC13-A163-4023-B145-96B6323E3B15}" type="sibTrans" cxnId="{E2058256-7E6A-4CB2-A3F0-2E8C55586555}">
      <dgm:prSet/>
      <dgm:spPr/>
      <dgm:t>
        <a:bodyPr/>
        <a:lstStyle/>
        <a:p>
          <a:pPr latinLnBrk="1"/>
          <a:endParaRPr lang="ko-KR" altLang="en-US"/>
        </a:p>
      </dgm:t>
    </dgm:pt>
    <dgm:pt modelId="{491F30DF-2EFA-4662-82B9-C0A21BA2031F}">
      <dgm:prSet phldrT="[텍스트]"/>
      <dgm:spPr/>
      <dgm:t>
        <a:bodyPr/>
        <a:lstStyle/>
        <a:p>
          <a:pPr latinLnBrk="1"/>
          <a:r>
            <a:rPr lang="en-US" altLang="ko-KR" dirty="0" smtClean="0"/>
            <a:t>Chemotherapy</a:t>
          </a:r>
          <a:endParaRPr lang="ko-KR" altLang="en-US" dirty="0"/>
        </a:p>
      </dgm:t>
    </dgm:pt>
    <dgm:pt modelId="{09159BAF-8309-4EE7-A85E-77A63FA5CAD3}" type="parTrans" cxnId="{F1831755-5D2C-4E24-8C9E-0E9117DCCA11}">
      <dgm:prSet/>
      <dgm:spPr/>
      <dgm:t>
        <a:bodyPr/>
        <a:lstStyle/>
        <a:p>
          <a:pPr latinLnBrk="1"/>
          <a:endParaRPr lang="ko-KR" altLang="en-US"/>
        </a:p>
      </dgm:t>
    </dgm:pt>
    <dgm:pt modelId="{797C164B-1BF2-4A91-B4FD-8133BC54A843}" type="sibTrans" cxnId="{F1831755-5D2C-4E24-8C9E-0E9117DCCA11}">
      <dgm:prSet/>
      <dgm:spPr/>
      <dgm:t>
        <a:bodyPr/>
        <a:lstStyle/>
        <a:p>
          <a:pPr latinLnBrk="1"/>
          <a:endParaRPr lang="ko-KR" altLang="en-US"/>
        </a:p>
      </dgm:t>
    </dgm:pt>
    <dgm:pt modelId="{AE0D51F7-10DF-4BD4-BE61-0EE871262F37}">
      <dgm:prSet phldrT="[텍스트]"/>
      <dgm:spPr/>
      <dgm:t>
        <a:bodyPr/>
        <a:lstStyle/>
        <a:p>
          <a:pPr latinLnBrk="1"/>
          <a:r>
            <a:rPr lang="en-US" altLang="ko-KR" dirty="0" smtClean="0"/>
            <a:t>Radiotherapy</a:t>
          </a:r>
          <a:endParaRPr lang="ko-KR" altLang="en-US" dirty="0"/>
        </a:p>
      </dgm:t>
    </dgm:pt>
    <dgm:pt modelId="{CBAAF8CB-3C26-44BD-AF45-4F4508A3BB7C}" type="parTrans" cxnId="{F187A4D7-0E12-425B-9A2B-84BBAAB0606C}">
      <dgm:prSet/>
      <dgm:spPr/>
      <dgm:t>
        <a:bodyPr/>
        <a:lstStyle/>
        <a:p>
          <a:pPr latinLnBrk="1"/>
          <a:endParaRPr lang="ko-KR" altLang="en-US"/>
        </a:p>
      </dgm:t>
    </dgm:pt>
    <dgm:pt modelId="{70D1DF0F-53E6-4639-BA89-12ACC8DB6E46}" type="sibTrans" cxnId="{F187A4D7-0E12-425B-9A2B-84BBAAB0606C}">
      <dgm:prSet/>
      <dgm:spPr/>
      <dgm:t>
        <a:bodyPr/>
        <a:lstStyle/>
        <a:p>
          <a:pPr latinLnBrk="1"/>
          <a:endParaRPr lang="ko-KR" altLang="en-US"/>
        </a:p>
      </dgm:t>
    </dgm:pt>
    <dgm:pt modelId="{F2A15CE1-4BFC-42C5-B945-9476F08FF094}" type="pres">
      <dgm:prSet presAssocID="{0162676F-013B-4C06-917C-D563AD19BAAF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351CF0C-DD0A-4DD7-9F91-AD219C9ACA9B}" type="pres">
      <dgm:prSet presAssocID="{DA13D9DC-449C-4E54-9FBD-13C83C2EA9FD}" presName="hierRoot1" presStyleCnt="0"/>
      <dgm:spPr/>
    </dgm:pt>
    <dgm:pt modelId="{1D58FC13-0C85-43C5-BA7E-A45C06AF4EC9}" type="pres">
      <dgm:prSet presAssocID="{DA13D9DC-449C-4E54-9FBD-13C83C2EA9FD}" presName="composite" presStyleCnt="0"/>
      <dgm:spPr/>
    </dgm:pt>
    <dgm:pt modelId="{DE931D56-6938-45C8-94C9-365DDC949E9B}" type="pres">
      <dgm:prSet presAssocID="{DA13D9DC-449C-4E54-9FBD-13C83C2EA9FD}" presName="background" presStyleLbl="node0" presStyleIdx="0" presStyleCnt="1"/>
      <dgm:spPr/>
    </dgm:pt>
    <dgm:pt modelId="{129B026E-A19B-4D9C-84AA-5B9505BDE96E}" type="pres">
      <dgm:prSet presAssocID="{DA13D9DC-449C-4E54-9FBD-13C83C2EA9FD}" presName="text" presStyleLbl="fgAcc0" presStyleIdx="0" presStyleCnt="1" custScaleX="55945" custScaleY="19735" custLinFactNeighborX="4730" custLinFactNeighborY="61290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DE06DCD-69EA-4D40-A922-3570E4E66129}" type="pres">
      <dgm:prSet presAssocID="{DA13D9DC-449C-4E54-9FBD-13C83C2EA9FD}" presName="hierChild2" presStyleCnt="0"/>
      <dgm:spPr/>
    </dgm:pt>
    <dgm:pt modelId="{32CF066B-7D63-4051-A682-2717761A9699}" type="pres">
      <dgm:prSet presAssocID="{09159BAF-8309-4EE7-A85E-77A63FA5CAD3}" presName="Name10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E1BECC2A-ACAA-40D8-A937-4B94D1B2E967}" type="pres">
      <dgm:prSet presAssocID="{491F30DF-2EFA-4662-82B9-C0A21BA2031F}" presName="hierRoot2" presStyleCnt="0"/>
      <dgm:spPr/>
    </dgm:pt>
    <dgm:pt modelId="{C2312E07-70E6-4DF5-822C-3A53235F76EE}" type="pres">
      <dgm:prSet presAssocID="{491F30DF-2EFA-4662-82B9-C0A21BA2031F}" presName="composite2" presStyleCnt="0"/>
      <dgm:spPr/>
    </dgm:pt>
    <dgm:pt modelId="{59CA7551-8D73-4D1A-A02D-279B30702BA7}" type="pres">
      <dgm:prSet presAssocID="{491F30DF-2EFA-4662-82B9-C0A21BA2031F}" presName="background2" presStyleLbl="node2" presStyleIdx="0" presStyleCnt="2"/>
      <dgm:spPr/>
    </dgm:pt>
    <dgm:pt modelId="{EE56AD6D-5A11-4A44-A5FB-A7A3721C0936}" type="pres">
      <dgm:prSet presAssocID="{491F30DF-2EFA-4662-82B9-C0A21BA2031F}" presName="text2" presStyleLbl="fgAcc2" presStyleIdx="0" presStyleCnt="2" custScaleX="46309" custScaleY="20526" custLinFactNeighborX="692" custLinFactNeighborY="-6204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105A19-63BA-4C5D-AB87-7388BDB2AAE1}" type="pres">
      <dgm:prSet presAssocID="{491F30DF-2EFA-4662-82B9-C0A21BA2031F}" presName="hierChild3" presStyleCnt="0"/>
      <dgm:spPr/>
    </dgm:pt>
    <dgm:pt modelId="{013FB81D-36E4-4F92-AE36-D27CD2A8EC1D}" type="pres">
      <dgm:prSet presAssocID="{CBAAF8CB-3C26-44BD-AF45-4F4508A3BB7C}" presName="Name10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58629122-86B5-4654-B226-DA58036B20CC}" type="pres">
      <dgm:prSet presAssocID="{AE0D51F7-10DF-4BD4-BE61-0EE871262F37}" presName="hierRoot2" presStyleCnt="0"/>
      <dgm:spPr/>
    </dgm:pt>
    <dgm:pt modelId="{F7AC9163-C918-4BCA-BCAE-885117ACE520}" type="pres">
      <dgm:prSet presAssocID="{AE0D51F7-10DF-4BD4-BE61-0EE871262F37}" presName="composite2" presStyleCnt="0"/>
      <dgm:spPr/>
    </dgm:pt>
    <dgm:pt modelId="{B4C7F2C8-4C57-4D63-B3DA-1A98C95A988A}" type="pres">
      <dgm:prSet presAssocID="{AE0D51F7-10DF-4BD4-BE61-0EE871262F37}" presName="background2" presStyleLbl="node2" presStyleIdx="1" presStyleCnt="2"/>
      <dgm:spPr/>
    </dgm:pt>
    <dgm:pt modelId="{0173FD3F-5116-4D1A-9741-7C0B49AD435E}" type="pres">
      <dgm:prSet presAssocID="{AE0D51F7-10DF-4BD4-BE61-0EE871262F37}" presName="text2" presStyleLbl="fgAcc2" presStyleIdx="1" presStyleCnt="2" custScaleX="43137" custScaleY="20478" custLinFactNeighborX="-1255" custLinFactNeighborY="-62048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D73D004-2231-4D34-8432-70B8433C6212}" type="pres">
      <dgm:prSet presAssocID="{AE0D51F7-10DF-4BD4-BE61-0EE871262F37}" presName="hierChild3" presStyleCnt="0"/>
      <dgm:spPr/>
    </dgm:pt>
  </dgm:ptLst>
  <dgm:cxnLst>
    <dgm:cxn modelId="{CD3FE136-AC36-430C-98E5-BC8B26BC617B}" type="presOf" srcId="{0162676F-013B-4C06-917C-D563AD19BAAF}" destId="{F2A15CE1-4BFC-42C5-B945-9476F08FF094}" srcOrd="0" destOrd="0" presId="urn:microsoft.com/office/officeart/2005/8/layout/hierarchy1"/>
    <dgm:cxn modelId="{E3A24281-D273-4EC9-821A-464979AF09FC}" type="presOf" srcId="{491F30DF-2EFA-4662-82B9-C0A21BA2031F}" destId="{EE56AD6D-5A11-4A44-A5FB-A7A3721C0936}" srcOrd="0" destOrd="0" presId="urn:microsoft.com/office/officeart/2005/8/layout/hierarchy1"/>
    <dgm:cxn modelId="{899A1244-D3D4-4EC9-B881-F5E17DFD0A9F}" type="presOf" srcId="{CBAAF8CB-3C26-44BD-AF45-4F4508A3BB7C}" destId="{013FB81D-36E4-4F92-AE36-D27CD2A8EC1D}" srcOrd="0" destOrd="0" presId="urn:microsoft.com/office/officeart/2005/8/layout/hierarchy1"/>
    <dgm:cxn modelId="{61FE4D48-4A44-4F9B-BF4C-3D4D451E4C9C}" type="presOf" srcId="{AE0D51F7-10DF-4BD4-BE61-0EE871262F37}" destId="{0173FD3F-5116-4D1A-9741-7C0B49AD435E}" srcOrd="0" destOrd="0" presId="urn:microsoft.com/office/officeart/2005/8/layout/hierarchy1"/>
    <dgm:cxn modelId="{F187A4D7-0E12-425B-9A2B-84BBAAB0606C}" srcId="{DA13D9DC-449C-4E54-9FBD-13C83C2EA9FD}" destId="{AE0D51F7-10DF-4BD4-BE61-0EE871262F37}" srcOrd="1" destOrd="0" parTransId="{CBAAF8CB-3C26-44BD-AF45-4F4508A3BB7C}" sibTransId="{70D1DF0F-53E6-4639-BA89-12ACC8DB6E46}"/>
    <dgm:cxn modelId="{A6DAF1FB-6326-4BBB-8C05-3935EE20F634}" type="presOf" srcId="{DA13D9DC-449C-4E54-9FBD-13C83C2EA9FD}" destId="{129B026E-A19B-4D9C-84AA-5B9505BDE96E}" srcOrd="0" destOrd="0" presId="urn:microsoft.com/office/officeart/2005/8/layout/hierarchy1"/>
    <dgm:cxn modelId="{734DFC56-0BCF-48FF-B9A7-04E006DED3E6}" type="presOf" srcId="{09159BAF-8309-4EE7-A85E-77A63FA5CAD3}" destId="{32CF066B-7D63-4051-A682-2717761A9699}" srcOrd="0" destOrd="0" presId="urn:microsoft.com/office/officeart/2005/8/layout/hierarchy1"/>
    <dgm:cxn modelId="{F1831755-5D2C-4E24-8C9E-0E9117DCCA11}" srcId="{DA13D9DC-449C-4E54-9FBD-13C83C2EA9FD}" destId="{491F30DF-2EFA-4662-82B9-C0A21BA2031F}" srcOrd="0" destOrd="0" parTransId="{09159BAF-8309-4EE7-A85E-77A63FA5CAD3}" sibTransId="{797C164B-1BF2-4A91-B4FD-8133BC54A843}"/>
    <dgm:cxn modelId="{E2058256-7E6A-4CB2-A3F0-2E8C55586555}" srcId="{0162676F-013B-4C06-917C-D563AD19BAAF}" destId="{DA13D9DC-449C-4E54-9FBD-13C83C2EA9FD}" srcOrd="0" destOrd="0" parTransId="{F5C9E47D-7587-4D76-AE62-680CE05576A4}" sibTransId="{602AFC13-A163-4023-B145-96B6323E3B15}"/>
    <dgm:cxn modelId="{A39B6B27-F639-45F1-ABB1-B8C998B8F970}" type="presParOf" srcId="{F2A15CE1-4BFC-42C5-B945-9476F08FF094}" destId="{A351CF0C-DD0A-4DD7-9F91-AD219C9ACA9B}" srcOrd="0" destOrd="0" presId="urn:microsoft.com/office/officeart/2005/8/layout/hierarchy1"/>
    <dgm:cxn modelId="{B8501465-64DF-4A71-A1A7-3F4BD3C355EC}" type="presParOf" srcId="{A351CF0C-DD0A-4DD7-9F91-AD219C9ACA9B}" destId="{1D58FC13-0C85-43C5-BA7E-A45C06AF4EC9}" srcOrd="0" destOrd="0" presId="urn:microsoft.com/office/officeart/2005/8/layout/hierarchy1"/>
    <dgm:cxn modelId="{06341B71-7926-4149-BA24-FAE1CB32A140}" type="presParOf" srcId="{1D58FC13-0C85-43C5-BA7E-A45C06AF4EC9}" destId="{DE931D56-6938-45C8-94C9-365DDC949E9B}" srcOrd="0" destOrd="0" presId="urn:microsoft.com/office/officeart/2005/8/layout/hierarchy1"/>
    <dgm:cxn modelId="{1B7BDCB6-D456-4B56-9522-CB03B63C6471}" type="presParOf" srcId="{1D58FC13-0C85-43C5-BA7E-A45C06AF4EC9}" destId="{129B026E-A19B-4D9C-84AA-5B9505BDE96E}" srcOrd="1" destOrd="0" presId="urn:microsoft.com/office/officeart/2005/8/layout/hierarchy1"/>
    <dgm:cxn modelId="{EAA2CF02-B019-478E-8CEA-BF4085285D7A}" type="presParOf" srcId="{A351CF0C-DD0A-4DD7-9F91-AD219C9ACA9B}" destId="{CDE06DCD-69EA-4D40-A922-3570E4E66129}" srcOrd="1" destOrd="0" presId="urn:microsoft.com/office/officeart/2005/8/layout/hierarchy1"/>
    <dgm:cxn modelId="{A1578101-4A23-4E64-9271-C6CAE36E76F7}" type="presParOf" srcId="{CDE06DCD-69EA-4D40-A922-3570E4E66129}" destId="{32CF066B-7D63-4051-A682-2717761A9699}" srcOrd="0" destOrd="0" presId="urn:microsoft.com/office/officeart/2005/8/layout/hierarchy1"/>
    <dgm:cxn modelId="{6E62A9D9-4E89-43EE-BD94-D71C21148C18}" type="presParOf" srcId="{CDE06DCD-69EA-4D40-A922-3570E4E66129}" destId="{E1BECC2A-ACAA-40D8-A937-4B94D1B2E967}" srcOrd="1" destOrd="0" presId="urn:microsoft.com/office/officeart/2005/8/layout/hierarchy1"/>
    <dgm:cxn modelId="{AF1A8A9F-3A78-4721-BD5E-6BEF611D748E}" type="presParOf" srcId="{E1BECC2A-ACAA-40D8-A937-4B94D1B2E967}" destId="{C2312E07-70E6-4DF5-822C-3A53235F76EE}" srcOrd="0" destOrd="0" presId="urn:microsoft.com/office/officeart/2005/8/layout/hierarchy1"/>
    <dgm:cxn modelId="{BDAE097A-5576-4BA9-92DC-A140AB40985C}" type="presParOf" srcId="{C2312E07-70E6-4DF5-822C-3A53235F76EE}" destId="{59CA7551-8D73-4D1A-A02D-279B30702BA7}" srcOrd="0" destOrd="0" presId="urn:microsoft.com/office/officeart/2005/8/layout/hierarchy1"/>
    <dgm:cxn modelId="{DBBE77A9-D6CC-477F-8A8B-06FD9F4068CC}" type="presParOf" srcId="{C2312E07-70E6-4DF5-822C-3A53235F76EE}" destId="{EE56AD6D-5A11-4A44-A5FB-A7A3721C0936}" srcOrd="1" destOrd="0" presId="urn:microsoft.com/office/officeart/2005/8/layout/hierarchy1"/>
    <dgm:cxn modelId="{937CC14A-ED42-4F2F-99CB-0B39DA70E58C}" type="presParOf" srcId="{E1BECC2A-ACAA-40D8-A937-4B94D1B2E967}" destId="{21105A19-63BA-4C5D-AB87-7388BDB2AAE1}" srcOrd="1" destOrd="0" presId="urn:microsoft.com/office/officeart/2005/8/layout/hierarchy1"/>
    <dgm:cxn modelId="{5398FD41-7460-45AE-AC31-8F78B8BE065B}" type="presParOf" srcId="{CDE06DCD-69EA-4D40-A922-3570E4E66129}" destId="{013FB81D-36E4-4F92-AE36-D27CD2A8EC1D}" srcOrd="2" destOrd="0" presId="urn:microsoft.com/office/officeart/2005/8/layout/hierarchy1"/>
    <dgm:cxn modelId="{F78187A8-C662-46CB-8FDE-C80E7CE8A098}" type="presParOf" srcId="{CDE06DCD-69EA-4D40-A922-3570E4E66129}" destId="{58629122-86B5-4654-B226-DA58036B20CC}" srcOrd="3" destOrd="0" presId="urn:microsoft.com/office/officeart/2005/8/layout/hierarchy1"/>
    <dgm:cxn modelId="{7C54C668-4BC7-4830-9FC2-9301DB66D1AC}" type="presParOf" srcId="{58629122-86B5-4654-B226-DA58036B20CC}" destId="{F7AC9163-C918-4BCA-BCAE-885117ACE520}" srcOrd="0" destOrd="0" presId="urn:microsoft.com/office/officeart/2005/8/layout/hierarchy1"/>
    <dgm:cxn modelId="{49C9566C-2ACD-4288-B27E-264FC5B2D863}" type="presParOf" srcId="{F7AC9163-C918-4BCA-BCAE-885117ACE520}" destId="{B4C7F2C8-4C57-4D63-B3DA-1A98C95A988A}" srcOrd="0" destOrd="0" presId="urn:microsoft.com/office/officeart/2005/8/layout/hierarchy1"/>
    <dgm:cxn modelId="{15C59355-3C09-4C5B-BFE7-363513C0E024}" type="presParOf" srcId="{F7AC9163-C918-4BCA-BCAE-885117ACE520}" destId="{0173FD3F-5116-4D1A-9741-7C0B49AD435E}" srcOrd="1" destOrd="0" presId="urn:microsoft.com/office/officeart/2005/8/layout/hierarchy1"/>
    <dgm:cxn modelId="{894320AD-97A7-44C3-8BD8-5218D653726B}" type="presParOf" srcId="{58629122-86B5-4654-B226-DA58036B20CC}" destId="{9D73D004-2231-4D34-8432-70B8433C6212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E5FBC8-D5B7-45AC-992A-4C2981E2BAA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03CC46D-65A0-46EB-82CF-32CD5A5E00C4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E9A22A8F-524F-40C8-A243-C51442E2DBEE}" type="par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D4D9F6C5-EAD0-449C-838E-44CA1AA8A905}" type="sib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C11EEEFF-5A81-4E49-9A60-DCD4CD22E684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764F8B84-3375-48E0-8C4E-99850E703C6B}" type="par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8DD4237C-A1A4-4331-BD29-253864146A2D}" type="sib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B53E34F5-0FF8-4EDF-AAB8-510C7E1D29F2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CB2B800E-EC6E-41E0-B890-9B09C3F11D91}" type="par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53DEF14A-4DA2-48DB-8C6B-EC5931BBE08B}" type="sib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3657CCF5-4855-463A-9038-D99DAEA83A05}">
      <dgm:prSet phldrT="[텍스트]" custT="1"/>
      <dgm:spPr/>
      <dgm:t>
        <a:bodyPr/>
        <a:lstStyle/>
        <a:p>
          <a:pPr latinLnBrk="1"/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880D5351-AC59-497A-BBF6-D4BF466182D5}" type="par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89B81C7-1DAC-4E5F-8CB8-3C4D7B78561C}" type="sib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99A3224-CB80-4427-B932-22CB09364545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3EE6ED5E-9409-487A-9CA1-39106BF85E89}" type="par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A5C8C07E-CB96-4F4A-9614-E5741606C217}" type="sib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CE0BD227-4158-4BE8-B3D3-D2AB0330BF02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710475D6-AF64-47B3-AE43-D73F4BE2E157}" type="par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87ADF679-3759-41E2-BE7D-855CC74A4E8B}" type="sib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F6DA4DB5-7D5F-487B-9607-9D575010B773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9F09A3B-D130-4B5E-9CF2-F40B346224AE}" type="par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E91D1695-6FDA-4552-A8D0-7517D87E9E51}" type="sib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20305E0C-ECF8-4F0E-8DC6-E5591B03FD9B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8231B636-1CEA-4FE0-9DA4-9D61CF9930FB}" type="par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B9040FB0-567D-4623-8C26-93CC3302BED2}" type="sib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C2CFDF8F-33E4-4B85-B9CB-E44DE24E9194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gm:t>
    </dgm:pt>
    <dgm:pt modelId="{7F821D7F-5FD5-43F9-A551-1BEF0423476E}" type="par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7BF3F377-D461-40C8-BC72-853C187838AA}" type="sib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4D62D712-440D-45A8-8344-5382CCA99228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</dgm:t>
    </dgm:pt>
    <dgm:pt modelId="{364A0EE5-AF0B-4298-864F-7BD2441C1BF4}" type="par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6F3C0796-EDB8-4D3D-944B-CF4389D6D8B4}" type="sib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D7E7617B-D198-4025-895F-A53F907B4380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E44093E-39E6-407B-BEE3-791A1E24E796}" type="par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7D3863FC-7CEB-4599-846C-C89A0C4A5394}" type="sib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EFC593CF-04B8-48D8-89BB-E596FE78F4FA}" type="pres">
      <dgm:prSet presAssocID="{C7E5FBC8-D5B7-45AC-992A-4C2981E2BA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0841A2-9EE6-4271-B117-901B78ACE7FF}" type="pres">
      <dgm:prSet presAssocID="{403CC46D-65A0-46EB-82CF-32CD5A5E00C4}" presName="linNode" presStyleCnt="0"/>
      <dgm:spPr/>
    </dgm:pt>
    <dgm:pt modelId="{5118DA2A-B786-43F0-A959-39E5B233DAF6}" type="pres">
      <dgm:prSet presAssocID="{403CC46D-65A0-46EB-82CF-32CD5A5E00C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DAA010-DB53-48EF-9B63-F7EE7953FCAB}" type="pres">
      <dgm:prSet presAssocID="{403CC46D-65A0-46EB-82CF-32CD5A5E00C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8B8650-B3BB-443F-BCB0-EC7D0359EF51}" type="pres">
      <dgm:prSet presAssocID="{D4D9F6C5-EAD0-449C-838E-44CA1AA8A905}" presName="sp" presStyleCnt="0"/>
      <dgm:spPr/>
    </dgm:pt>
    <dgm:pt modelId="{AD6A7A4B-7ECC-4BBC-90B2-A9E0C7A53CCC}" type="pres">
      <dgm:prSet presAssocID="{3657CCF5-4855-463A-9038-D99DAEA83A05}" presName="linNode" presStyleCnt="0"/>
      <dgm:spPr/>
    </dgm:pt>
    <dgm:pt modelId="{C320D38C-970C-4954-9771-DAB49A89F9B3}" type="pres">
      <dgm:prSet presAssocID="{3657CCF5-4855-463A-9038-D99DAEA83A0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8298DB-AD63-4424-B53D-3998CC0AC3E9}" type="pres">
      <dgm:prSet presAssocID="{3657CCF5-4855-463A-9038-D99DAEA83A0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0A5777-0872-48BB-B89B-2D31A3BE42EF}" type="pres">
      <dgm:prSet presAssocID="{C89B81C7-1DAC-4E5F-8CB8-3C4D7B78561C}" presName="sp" presStyleCnt="0"/>
      <dgm:spPr/>
    </dgm:pt>
    <dgm:pt modelId="{0E0B3B6E-94D6-451A-9441-B073067A53CA}" type="pres">
      <dgm:prSet presAssocID="{CE0BD227-4158-4BE8-B3D3-D2AB0330BF02}" presName="linNode" presStyleCnt="0"/>
      <dgm:spPr/>
    </dgm:pt>
    <dgm:pt modelId="{760C0B11-6ED5-45B9-8EA0-D8F1F43F25D4}" type="pres">
      <dgm:prSet presAssocID="{CE0BD227-4158-4BE8-B3D3-D2AB0330BF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AA36C9-359E-4241-B5A4-1C7ADA40213D}" type="pres">
      <dgm:prSet presAssocID="{CE0BD227-4158-4BE8-B3D3-D2AB0330BF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43465E08-1D54-4969-A8C2-6CE9B7B25BD3}" type="presOf" srcId="{C2CFDF8F-33E4-4B85-B9CB-E44DE24E9194}" destId="{5F8298DB-AD63-4424-B53D-3998CC0AC3E9}" srcOrd="0" destOrd="1" presId="urn:microsoft.com/office/officeart/2005/8/layout/vList5"/>
    <dgm:cxn modelId="{EBFA4334-EAA5-45E6-98D9-715313552B88}" type="presOf" srcId="{CE0BD227-4158-4BE8-B3D3-D2AB0330BF02}" destId="{760C0B11-6ED5-45B9-8EA0-D8F1F43F25D4}" srcOrd="0" destOrd="0" presId="urn:microsoft.com/office/officeart/2005/8/layout/vList5"/>
    <dgm:cxn modelId="{4032427F-3702-4E11-BCEC-DB50FE67EF1C}" srcId="{3657CCF5-4855-463A-9038-D99DAEA83A05}" destId="{C99A3224-CB80-4427-B932-22CB09364545}" srcOrd="0" destOrd="0" parTransId="{3EE6ED5E-9409-487A-9CA1-39106BF85E89}" sibTransId="{A5C8C07E-CB96-4F4A-9614-E5741606C217}"/>
    <dgm:cxn modelId="{6FA7594A-DFB4-4CA9-96F0-5CF9E97E9C7C}" type="presOf" srcId="{4D62D712-440D-45A8-8344-5382CCA99228}" destId="{C1AA36C9-359E-4241-B5A4-1C7ADA40213D}" srcOrd="0" destOrd="1" presId="urn:microsoft.com/office/officeart/2005/8/layout/vList5"/>
    <dgm:cxn modelId="{0FEFAB6F-CC06-4F1C-92CA-1096A6EB1A2C}" srcId="{C7E5FBC8-D5B7-45AC-992A-4C2981E2BAA7}" destId="{CE0BD227-4158-4BE8-B3D3-D2AB0330BF02}" srcOrd="2" destOrd="0" parTransId="{710475D6-AF64-47B3-AE43-D73F4BE2E157}" sibTransId="{87ADF679-3759-41E2-BE7D-855CC74A4E8B}"/>
    <dgm:cxn modelId="{04C0647A-E708-48C5-86C9-F0249DC93681}" srcId="{403CC46D-65A0-46EB-82CF-32CD5A5E00C4}" destId="{20305E0C-ECF8-4F0E-8DC6-E5591B03FD9B}" srcOrd="1" destOrd="0" parTransId="{8231B636-1CEA-4FE0-9DA4-9D61CF9930FB}" sibTransId="{B9040FB0-567D-4623-8C26-93CC3302BED2}"/>
    <dgm:cxn modelId="{7BF9C7B4-CA9C-4614-BC3B-9976C375F1C8}" srcId="{CE0BD227-4158-4BE8-B3D3-D2AB0330BF02}" destId="{F6DA4DB5-7D5F-487B-9607-9D575010B773}" srcOrd="0" destOrd="0" parTransId="{59F09A3B-D130-4B5E-9CF2-F40B346224AE}" sibTransId="{E91D1695-6FDA-4552-A8D0-7517D87E9E51}"/>
    <dgm:cxn modelId="{D707B677-36D8-4D29-8806-F671BC4D1262}" srcId="{403CC46D-65A0-46EB-82CF-32CD5A5E00C4}" destId="{C11EEEFF-5A81-4E49-9A60-DCD4CD22E684}" srcOrd="0" destOrd="0" parTransId="{764F8B84-3375-48E0-8C4E-99850E703C6B}" sibTransId="{8DD4237C-A1A4-4331-BD29-253864146A2D}"/>
    <dgm:cxn modelId="{38F6C568-B248-44A7-8435-34729B0F6ABF}" type="presOf" srcId="{C7E5FBC8-D5B7-45AC-992A-4C2981E2BAA7}" destId="{EFC593CF-04B8-48D8-89BB-E596FE78F4FA}" srcOrd="0" destOrd="0" presId="urn:microsoft.com/office/officeart/2005/8/layout/vList5"/>
    <dgm:cxn modelId="{75DE980A-743D-4831-914C-76F68901B1AF}" type="presOf" srcId="{B53E34F5-0FF8-4EDF-AAB8-510C7E1D29F2}" destId="{32DAA010-DB53-48EF-9B63-F7EE7953FCAB}" srcOrd="0" destOrd="2" presId="urn:microsoft.com/office/officeart/2005/8/layout/vList5"/>
    <dgm:cxn modelId="{208AA9AD-43B6-4370-B1A0-2F8DF969929E}" type="presOf" srcId="{20305E0C-ECF8-4F0E-8DC6-E5591B03FD9B}" destId="{32DAA010-DB53-48EF-9B63-F7EE7953FCAB}" srcOrd="0" destOrd="1" presId="urn:microsoft.com/office/officeart/2005/8/layout/vList5"/>
    <dgm:cxn modelId="{1096E302-4E6A-4C66-AE75-4738773B0859}" type="presOf" srcId="{C99A3224-CB80-4427-B932-22CB09364545}" destId="{5F8298DB-AD63-4424-B53D-3998CC0AC3E9}" srcOrd="0" destOrd="0" presId="urn:microsoft.com/office/officeart/2005/8/layout/vList5"/>
    <dgm:cxn modelId="{D65498A6-904A-474D-B16E-D9516123B295}" type="presOf" srcId="{F6DA4DB5-7D5F-487B-9607-9D575010B773}" destId="{C1AA36C9-359E-4241-B5A4-1C7ADA40213D}" srcOrd="0" destOrd="0" presId="urn:microsoft.com/office/officeart/2005/8/layout/vList5"/>
    <dgm:cxn modelId="{B2B97563-E51D-4838-92B1-1064E307643B}" type="presOf" srcId="{3657CCF5-4855-463A-9038-D99DAEA83A05}" destId="{C320D38C-970C-4954-9771-DAB49A89F9B3}" srcOrd="0" destOrd="0" presId="urn:microsoft.com/office/officeart/2005/8/layout/vList5"/>
    <dgm:cxn modelId="{9F4A9BDA-F668-44C6-8AE1-3497840ABA0B}" srcId="{3657CCF5-4855-463A-9038-D99DAEA83A05}" destId="{C2CFDF8F-33E4-4B85-B9CB-E44DE24E9194}" srcOrd="1" destOrd="0" parTransId="{7F821D7F-5FD5-43F9-A551-1BEF0423476E}" sibTransId="{7BF3F377-D461-40C8-BC72-853C187838AA}"/>
    <dgm:cxn modelId="{DF799183-B535-47FB-A00C-57A2A7987C34}" srcId="{CE0BD227-4158-4BE8-B3D3-D2AB0330BF02}" destId="{D7E7617B-D198-4025-895F-A53F907B4380}" srcOrd="2" destOrd="0" parTransId="{5E44093E-39E6-407B-BEE3-791A1E24E796}" sibTransId="{7D3863FC-7CEB-4599-846C-C89A0C4A5394}"/>
    <dgm:cxn modelId="{C48E3740-B533-42CA-8AD1-B4352ACB0589}" type="presOf" srcId="{C11EEEFF-5A81-4E49-9A60-DCD4CD22E684}" destId="{32DAA010-DB53-48EF-9B63-F7EE7953FCAB}" srcOrd="0" destOrd="0" presId="urn:microsoft.com/office/officeart/2005/8/layout/vList5"/>
    <dgm:cxn modelId="{6011028B-FBCF-4EA2-AF7F-339C7FEED53D}" srcId="{C7E5FBC8-D5B7-45AC-992A-4C2981E2BAA7}" destId="{3657CCF5-4855-463A-9038-D99DAEA83A05}" srcOrd="1" destOrd="0" parTransId="{880D5351-AC59-497A-BBF6-D4BF466182D5}" sibTransId="{C89B81C7-1DAC-4E5F-8CB8-3C4D7B78561C}"/>
    <dgm:cxn modelId="{2DBA3597-661E-4890-AE7A-199806B8F058}" srcId="{403CC46D-65A0-46EB-82CF-32CD5A5E00C4}" destId="{B53E34F5-0FF8-4EDF-AAB8-510C7E1D29F2}" srcOrd="2" destOrd="0" parTransId="{CB2B800E-EC6E-41E0-B890-9B09C3F11D91}" sibTransId="{53DEF14A-4DA2-48DB-8C6B-EC5931BBE08B}"/>
    <dgm:cxn modelId="{036D18F6-42FD-4863-AE1E-C4B7800B1C69}" srcId="{C7E5FBC8-D5B7-45AC-992A-4C2981E2BAA7}" destId="{403CC46D-65A0-46EB-82CF-32CD5A5E00C4}" srcOrd="0" destOrd="0" parTransId="{E9A22A8F-524F-40C8-A243-C51442E2DBEE}" sibTransId="{D4D9F6C5-EAD0-449C-838E-44CA1AA8A905}"/>
    <dgm:cxn modelId="{64D2FEEC-42DF-4370-9B6B-6C5B91456FE4}" type="presOf" srcId="{D7E7617B-D198-4025-895F-A53F907B4380}" destId="{C1AA36C9-359E-4241-B5A4-1C7ADA40213D}" srcOrd="0" destOrd="2" presId="urn:microsoft.com/office/officeart/2005/8/layout/vList5"/>
    <dgm:cxn modelId="{B9E33DAD-DE7F-4816-A2B7-310FA2D6F01A}" type="presOf" srcId="{403CC46D-65A0-46EB-82CF-32CD5A5E00C4}" destId="{5118DA2A-B786-43F0-A959-39E5B233DAF6}" srcOrd="0" destOrd="0" presId="urn:microsoft.com/office/officeart/2005/8/layout/vList5"/>
    <dgm:cxn modelId="{EE2B29FF-A5DD-40E1-A0E8-050C3B316363}" srcId="{CE0BD227-4158-4BE8-B3D3-D2AB0330BF02}" destId="{4D62D712-440D-45A8-8344-5382CCA99228}" srcOrd="1" destOrd="0" parTransId="{364A0EE5-AF0B-4298-864F-7BD2441C1BF4}" sibTransId="{6F3C0796-EDB8-4D3D-944B-CF4389D6D8B4}"/>
    <dgm:cxn modelId="{FAECDE3F-ED25-42FE-8B2C-DB5ACCA1D327}" type="presParOf" srcId="{EFC593CF-04B8-48D8-89BB-E596FE78F4FA}" destId="{520841A2-9EE6-4271-B117-901B78ACE7FF}" srcOrd="0" destOrd="0" presId="urn:microsoft.com/office/officeart/2005/8/layout/vList5"/>
    <dgm:cxn modelId="{67D4C4EA-36B2-45B7-9DC1-8E5ADEB0CB98}" type="presParOf" srcId="{520841A2-9EE6-4271-B117-901B78ACE7FF}" destId="{5118DA2A-B786-43F0-A959-39E5B233DAF6}" srcOrd="0" destOrd="0" presId="urn:microsoft.com/office/officeart/2005/8/layout/vList5"/>
    <dgm:cxn modelId="{E039C80C-BAE6-477A-9119-D87E1720F38C}" type="presParOf" srcId="{520841A2-9EE6-4271-B117-901B78ACE7FF}" destId="{32DAA010-DB53-48EF-9B63-F7EE7953FCAB}" srcOrd="1" destOrd="0" presId="urn:microsoft.com/office/officeart/2005/8/layout/vList5"/>
    <dgm:cxn modelId="{1C1E85FD-65A2-4D1E-8DD7-B8ADAD863C7B}" type="presParOf" srcId="{EFC593CF-04B8-48D8-89BB-E596FE78F4FA}" destId="{B88B8650-B3BB-443F-BCB0-EC7D0359EF51}" srcOrd="1" destOrd="0" presId="urn:microsoft.com/office/officeart/2005/8/layout/vList5"/>
    <dgm:cxn modelId="{3265F0F2-6B86-40F5-B45F-BC9C050BC0B9}" type="presParOf" srcId="{EFC593CF-04B8-48D8-89BB-E596FE78F4FA}" destId="{AD6A7A4B-7ECC-4BBC-90B2-A9E0C7A53CCC}" srcOrd="2" destOrd="0" presId="urn:microsoft.com/office/officeart/2005/8/layout/vList5"/>
    <dgm:cxn modelId="{7BFD16BB-DA0E-4674-B55A-F12628AD6170}" type="presParOf" srcId="{AD6A7A4B-7ECC-4BBC-90B2-A9E0C7A53CCC}" destId="{C320D38C-970C-4954-9771-DAB49A89F9B3}" srcOrd="0" destOrd="0" presId="urn:microsoft.com/office/officeart/2005/8/layout/vList5"/>
    <dgm:cxn modelId="{31EE40A8-4935-4664-BA91-0EE71ABFCC25}" type="presParOf" srcId="{AD6A7A4B-7ECC-4BBC-90B2-A9E0C7A53CCC}" destId="{5F8298DB-AD63-4424-B53D-3998CC0AC3E9}" srcOrd="1" destOrd="0" presId="urn:microsoft.com/office/officeart/2005/8/layout/vList5"/>
    <dgm:cxn modelId="{F160C10D-509A-4642-87D7-4F3F7C73531E}" type="presParOf" srcId="{EFC593CF-04B8-48D8-89BB-E596FE78F4FA}" destId="{D30A5777-0872-48BB-B89B-2D31A3BE42EF}" srcOrd="3" destOrd="0" presId="urn:microsoft.com/office/officeart/2005/8/layout/vList5"/>
    <dgm:cxn modelId="{23A48905-A61E-49B0-9BDE-6DE39C2FE7C4}" type="presParOf" srcId="{EFC593CF-04B8-48D8-89BB-E596FE78F4FA}" destId="{0E0B3B6E-94D6-451A-9441-B073067A53CA}" srcOrd="4" destOrd="0" presId="urn:microsoft.com/office/officeart/2005/8/layout/vList5"/>
    <dgm:cxn modelId="{1177B7A1-B7B6-4C60-AEA0-B6A3D3BA775C}" type="presParOf" srcId="{0E0B3B6E-94D6-451A-9441-B073067A53CA}" destId="{760C0B11-6ED5-45B9-8EA0-D8F1F43F25D4}" srcOrd="0" destOrd="0" presId="urn:microsoft.com/office/officeart/2005/8/layout/vList5"/>
    <dgm:cxn modelId="{82EA7996-0076-4609-8AD8-FCDD6D35A1CC}" type="presParOf" srcId="{0E0B3B6E-94D6-451A-9441-B073067A53CA}" destId="{C1AA36C9-359E-4241-B5A4-1C7ADA4021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B844A0-FF16-4135-9753-ADE9FF5E1D7E}" type="doc">
      <dgm:prSet loTypeId="urn:microsoft.com/office/officeart/2005/8/layout/hList3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pPr latinLnBrk="1"/>
          <a:endParaRPr lang="ko-KR" altLang="en-US"/>
        </a:p>
      </dgm:t>
    </dgm:pt>
    <dgm:pt modelId="{AA63B5AB-6E03-4295-8CDF-FAEF44473088}">
      <dgm:prSet phldrT="[텍스트]" custT="1"/>
      <dgm:spPr/>
      <dgm:t>
        <a:bodyPr/>
        <a:lstStyle/>
        <a:p>
          <a:pPr latinLnBrk="1"/>
          <a:r>
            <a: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Non-surgical treatments </a:t>
          </a:r>
          <a:endParaRPr lang="ko-KR" altLang="en-US" sz="36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7F5165B6-E481-4705-B9FA-519C0633C783}" type="parTrans" cxnId="{226BE6B1-88CA-4916-915B-6FA64E0084CF}">
      <dgm:prSet/>
      <dgm:spPr/>
      <dgm:t>
        <a:bodyPr/>
        <a:lstStyle/>
        <a:p>
          <a:pPr latinLnBrk="1"/>
          <a:endParaRPr lang="ko-KR" altLang="en-US"/>
        </a:p>
      </dgm:t>
    </dgm:pt>
    <dgm:pt modelId="{6075FF87-E668-42F5-A2C6-3E6B782FAB13}" type="sibTrans" cxnId="{226BE6B1-88CA-4916-915B-6FA64E0084CF}">
      <dgm:prSet/>
      <dgm:spPr/>
      <dgm:t>
        <a:bodyPr/>
        <a:lstStyle/>
        <a:p>
          <a:pPr latinLnBrk="1"/>
          <a:endParaRPr lang="ko-KR" altLang="en-US"/>
        </a:p>
      </dgm:t>
    </dgm:pt>
    <dgm:pt modelId="{046EC645-96FB-4A2D-A1BC-C4BE8BD44D5D}">
      <dgm:prSet phldrT="[텍스트]" custT="1"/>
      <dgm:spPr/>
      <dgm:t>
        <a:bodyPr/>
        <a:lstStyle/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systemic 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chemotherapy </a:t>
          </a:r>
          <a:endParaRPr lang="ko-KR" altLang="en-US" sz="1800" dirty="0">
            <a:latin typeface="HY헤드라인M" pitchFamily="18" charset="-127"/>
            <a:ea typeface="HY헤드라인M" pitchFamily="18" charset="-127"/>
          </a:endParaRPr>
        </a:p>
      </dgm:t>
    </dgm:pt>
    <dgm:pt modelId="{02E80D8B-57DD-4718-9FEF-7B85709103BD}" type="parTrans" cxnId="{B9EFE84B-4EE8-425B-B6E4-D7745CB28DD3}">
      <dgm:prSet/>
      <dgm:spPr/>
      <dgm:t>
        <a:bodyPr/>
        <a:lstStyle/>
        <a:p>
          <a:pPr latinLnBrk="1"/>
          <a:endParaRPr lang="ko-KR" altLang="en-US"/>
        </a:p>
      </dgm:t>
    </dgm:pt>
    <dgm:pt modelId="{84571A50-BA48-404B-A55D-67EF0DA13EA0}" type="sibTrans" cxnId="{B9EFE84B-4EE8-425B-B6E4-D7745CB28DD3}">
      <dgm:prSet/>
      <dgm:spPr/>
      <dgm:t>
        <a:bodyPr/>
        <a:lstStyle/>
        <a:p>
          <a:pPr latinLnBrk="1"/>
          <a:endParaRPr lang="ko-KR" altLang="en-US"/>
        </a:p>
      </dgm:t>
    </dgm:pt>
    <dgm:pt modelId="{4115325A-081F-40BE-8B99-EC1AF8A7EF3C}">
      <dgm:prSet phldrT="[텍스트]" custT="1"/>
      <dgm:spPr/>
      <dgm:t>
        <a:bodyPr/>
        <a:lstStyle/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external and internal 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radiation 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(</a:t>
          </a:r>
          <a:r>
            <a:rPr lang="en-US" sz="1800" dirty="0" err="1" smtClean="0">
              <a:latin typeface="HY헤드라인M" pitchFamily="18" charset="-127"/>
              <a:ea typeface="HY헤드라인M" pitchFamily="18" charset="-127"/>
            </a:rPr>
            <a:t>brachytherapy</a:t>
          </a:r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)</a:t>
          </a:r>
          <a:endParaRPr lang="ko-KR" altLang="en-US" sz="1800" dirty="0">
            <a:latin typeface="HY헤드라인M" pitchFamily="18" charset="-127"/>
            <a:ea typeface="HY헤드라인M" pitchFamily="18" charset="-127"/>
          </a:endParaRPr>
        </a:p>
      </dgm:t>
    </dgm:pt>
    <dgm:pt modelId="{3DBB0F39-557C-4CF5-8960-986F2190D2A1}" type="parTrans" cxnId="{00A58086-A509-4446-BD3D-D306FA041D30}">
      <dgm:prSet/>
      <dgm:spPr/>
      <dgm:t>
        <a:bodyPr/>
        <a:lstStyle/>
        <a:p>
          <a:pPr latinLnBrk="1"/>
          <a:endParaRPr lang="ko-KR" altLang="en-US"/>
        </a:p>
      </dgm:t>
    </dgm:pt>
    <dgm:pt modelId="{8A7D06D1-C8FE-420E-AED0-528B6DE1BF21}" type="sibTrans" cxnId="{00A58086-A509-4446-BD3D-D306FA041D30}">
      <dgm:prSet/>
      <dgm:spPr/>
      <dgm:t>
        <a:bodyPr/>
        <a:lstStyle/>
        <a:p>
          <a:pPr latinLnBrk="1"/>
          <a:endParaRPr lang="ko-KR" altLang="en-US"/>
        </a:p>
      </dgm:t>
    </dgm:pt>
    <dgm:pt modelId="{DE9AEDBD-12FA-4E74-9279-247664EFF8C5}">
      <dgm:prSet phldrT="[텍스트]" custT="1"/>
      <dgm:spPr/>
      <dgm:t>
        <a:bodyPr/>
        <a:lstStyle/>
        <a:p>
          <a:pPr latinLnBrk="1"/>
          <a:r>
            <a:rPr lang="en-US" altLang="ko-KR" sz="18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photodynamic therapy (PDT)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endoscopic laser 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therapy, </a:t>
          </a:r>
        </a:p>
        <a:p>
          <a:pPr latinLnBrk="1"/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airway </a:t>
          </a:r>
          <a:r>
            <a:rPr lang="en-US" sz="1800" dirty="0" err="1" smtClean="0">
              <a:latin typeface="HY헤드라인M" pitchFamily="18" charset="-127"/>
              <a:ea typeface="HY헤드라인M" pitchFamily="18" charset="-127"/>
            </a:rPr>
            <a:t>stenting</a:t>
          </a:r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,  </a:t>
          </a:r>
        </a:p>
        <a:p>
          <a:pPr latinLnBrk="1"/>
          <a:r>
            <a:rPr lang="en-US" sz="1800" dirty="0" err="1" smtClean="0">
              <a:latin typeface="HY헤드라인M" pitchFamily="18" charset="-127"/>
              <a:ea typeface="HY헤드라인M" pitchFamily="18" charset="-127"/>
            </a:rPr>
            <a:t>cryotherapy</a:t>
          </a:r>
          <a:r>
            <a:rPr lang="en-US" sz="1800" dirty="0" smtClean="0">
              <a:latin typeface="HY헤드라인M" pitchFamily="18" charset="-127"/>
              <a:ea typeface="HY헤드라인M" pitchFamily="18" charset="-127"/>
            </a:rPr>
            <a:t> </a:t>
          </a:r>
          <a:endParaRPr lang="ko-KR" altLang="en-US" sz="1800" dirty="0">
            <a:latin typeface="HY헤드라인M" pitchFamily="18" charset="-127"/>
            <a:ea typeface="HY헤드라인M" pitchFamily="18" charset="-127"/>
          </a:endParaRPr>
        </a:p>
      </dgm:t>
    </dgm:pt>
    <dgm:pt modelId="{02AFA020-A278-4477-8D40-6ADFD8172342}" type="parTrans" cxnId="{A5D3A14D-A600-446E-AB72-5F2FF7F3B935}">
      <dgm:prSet/>
      <dgm:spPr/>
      <dgm:t>
        <a:bodyPr/>
        <a:lstStyle/>
        <a:p>
          <a:pPr latinLnBrk="1"/>
          <a:endParaRPr lang="ko-KR" altLang="en-US"/>
        </a:p>
      </dgm:t>
    </dgm:pt>
    <dgm:pt modelId="{169C0882-BCDA-4C94-80F2-DB16C10ED98D}" type="sibTrans" cxnId="{A5D3A14D-A600-446E-AB72-5F2FF7F3B935}">
      <dgm:prSet/>
      <dgm:spPr/>
      <dgm:t>
        <a:bodyPr/>
        <a:lstStyle/>
        <a:p>
          <a:pPr latinLnBrk="1"/>
          <a:endParaRPr lang="ko-KR" altLang="en-US"/>
        </a:p>
      </dgm:t>
    </dgm:pt>
    <dgm:pt modelId="{5E9719D1-4620-4B6C-BB32-F2B45B798288}" type="pres">
      <dgm:prSet presAssocID="{A7B844A0-FF16-4135-9753-ADE9FF5E1D7E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04233FA-1B39-4C74-8A8F-BC24FE2837C2}" type="pres">
      <dgm:prSet presAssocID="{AA63B5AB-6E03-4295-8CDF-FAEF44473088}" presName="roof" presStyleLbl="dkBgShp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FADA2299-4FFA-4C7F-B4CB-3B67589423D1}" type="pres">
      <dgm:prSet presAssocID="{AA63B5AB-6E03-4295-8CDF-FAEF44473088}" presName="pillars" presStyleCnt="0"/>
      <dgm:spPr/>
    </dgm:pt>
    <dgm:pt modelId="{76A14ECE-5C9F-4692-BAFB-151DF88E8DA6}" type="pres">
      <dgm:prSet presAssocID="{AA63B5AB-6E03-4295-8CDF-FAEF44473088}" presName="pillar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F05E93B-66A6-4A7B-BF79-0F90DC804FAB}" type="pres">
      <dgm:prSet presAssocID="{4115325A-081F-40BE-8B99-EC1AF8A7EF3C}" presName="pillarX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776424F-73DC-47D1-BDAC-FEC737640106}" type="pres">
      <dgm:prSet presAssocID="{DE9AEDBD-12FA-4E74-9279-247664EFF8C5}" presName="pillarX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026F34-3184-42A3-BE7A-5212E92A4C8B}" type="pres">
      <dgm:prSet presAssocID="{AA63B5AB-6E03-4295-8CDF-FAEF44473088}" presName="base" presStyleLbl="dkBgShp" presStyleIdx="1" presStyleCnt="2"/>
      <dgm:spPr/>
    </dgm:pt>
  </dgm:ptLst>
  <dgm:cxnLst>
    <dgm:cxn modelId="{00A58086-A509-4446-BD3D-D306FA041D30}" srcId="{AA63B5AB-6E03-4295-8CDF-FAEF44473088}" destId="{4115325A-081F-40BE-8B99-EC1AF8A7EF3C}" srcOrd="1" destOrd="0" parTransId="{3DBB0F39-557C-4CF5-8960-986F2190D2A1}" sibTransId="{8A7D06D1-C8FE-420E-AED0-528B6DE1BF21}"/>
    <dgm:cxn modelId="{B9EFE84B-4EE8-425B-B6E4-D7745CB28DD3}" srcId="{AA63B5AB-6E03-4295-8CDF-FAEF44473088}" destId="{046EC645-96FB-4A2D-A1BC-C4BE8BD44D5D}" srcOrd="0" destOrd="0" parTransId="{02E80D8B-57DD-4718-9FEF-7B85709103BD}" sibTransId="{84571A50-BA48-404B-A55D-67EF0DA13EA0}"/>
    <dgm:cxn modelId="{FDBA5E04-0028-4E3C-81E5-3EC8199F2630}" type="presOf" srcId="{AA63B5AB-6E03-4295-8CDF-FAEF44473088}" destId="{004233FA-1B39-4C74-8A8F-BC24FE2837C2}" srcOrd="0" destOrd="0" presId="urn:microsoft.com/office/officeart/2005/8/layout/hList3"/>
    <dgm:cxn modelId="{657B0431-394C-446D-B024-EE19FB69B937}" type="presOf" srcId="{4115325A-081F-40BE-8B99-EC1AF8A7EF3C}" destId="{1F05E93B-66A6-4A7B-BF79-0F90DC804FAB}" srcOrd="0" destOrd="0" presId="urn:microsoft.com/office/officeart/2005/8/layout/hList3"/>
    <dgm:cxn modelId="{226BE6B1-88CA-4916-915B-6FA64E0084CF}" srcId="{A7B844A0-FF16-4135-9753-ADE9FF5E1D7E}" destId="{AA63B5AB-6E03-4295-8CDF-FAEF44473088}" srcOrd="0" destOrd="0" parTransId="{7F5165B6-E481-4705-B9FA-519C0633C783}" sibTransId="{6075FF87-E668-42F5-A2C6-3E6B782FAB13}"/>
    <dgm:cxn modelId="{A5D3A14D-A600-446E-AB72-5F2FF7F3B935}" srcId="{AA63B5AB-6E03-4295-8CDF-FAEF44473088}" destId="{DE9AEDBD-12FA-4E74-9279-247664EFF8C5}" srcOrd="2" destOrd="0" parTransId="{02AFA020-A278-4477-8D40-6ADFD8172342}" sibTransId="{169C0882-BCDA-4C94-80F2-DB16C10ED98D}"/>
    <dgm:cxn modelId="{95EA7E16-10F9-4689-8989-4975BA83A2A6}" type="presOf" srcId="{046EC645-96FB-4A2D-A1BC-C4BE8BD44D5D}" destId="{76A14ECE-5C9F-4692-BAFB-151DF88E8DA6}" srcOrd="0" destOrd="0" presId="urn:microsoft.com/office/officeart/2005/8/layout/hList3"/>
    <dgm:cxn modelId="{676C63F8-38EF-4120-B6D6-334264929328}" type="presOf" srcId="{A7B844A0-FF16-4135-9753-ADE9FF5E1D7E}" destId="{5E9719D1-4620-4B6C-BB32-F2B45B798288}" srcOrd="0" destOrd="0" presId="urn:microsoft.com/office/officeart/2005/8/layout/hList3"/>
    <dgm:cxn modelId="{4E0852F2-B152-4566-B842-AD86C9BBDD85}" type="presOf" srcId="{DE9AEDBD-12FA-4E74-9279-247664EFF8C5}" destId="{5776424F-73DC-47D1-BDAC-FEC737640106}" srcOrd="0" destOrd="0" presId="urn:microsoft.com/office/officeart/2005/8/layout/hList3"/>
    <dgm:cxn modelId="{D725DF1E-237E-48ED-86C8-27109C3BA8F4}" type="presParOf" srcId="{5E9719D1-4620-4B6C-BB32-F2B45B798288}" destId="{004233FA-1B39-4C74-8A8F-BC24FE2837C2}" srcOrd="0" destOrd="0" presId="urn:microsoft.com/office/officeart/2005/8/layout/hList3"/>
    <dgm:cxn modelId="{170CDFC6-C29A-4658-A540-79C2A31936E2}" type="presParOf" srcId="{5E9719D1-4620-4B6C-BB32-F2B45B798288}" destId="{FADA2299-4FFA-4C7F-B4CB-3B67589423D1}" srcOrd="1" destOrd="0" presId="urn:microsoft.com/office/officeart/2005/8/layout/hList3"/>
    <dgm:cxn modelId="{5D5ED274-9D7F-4695-B1A3-C5EC2C6F56A6}" type="presParOf" srcId="{FADA2299-4FFA-4C7F-B4CB-3B67589423D1}" destId="{76A14ECE-5C9F-4692-BAFB-151DF88E8DA6}" srcOrd="0" destOrd="0" presId="urn:microsoft.com/office/officeart/2005/8/layout/hList3"/>
    <dgm:cxn modelId="{A44F5453-617D-4FB4-B5E4-1B57A7A49312}" type="presParOf" srcId="{FADA2299-4FFA-4C7F-B4CB-3B67589423D1}" destId="{1F05E93B-66A6-4A7B-BF79-0F90DC804FAB}" srcOrd="1" destOrd="0" presId="urn:microsoft.com/office/officeart/2005/8/layout/hList3"/>
    <dgm:cxn modelId="{B6C91C61-3551-4F9E-81CC-9A2CD45DC28A}" type="presParOf" srcId="{FADA2299-4FFA-4C7F-B4CB-3B67589423D1}" destId="{5776424F-73DC-47D1-BDAC-FEC737640106}" srcOrd="2" destOrd="0" presId="urn:microsoft.com/office/officeart/2005/8/layout/hList3"/>
    <dgm:cxn modelId="{B7327B93-8110-4EF9-B8D2-FBE2F7DD3737}" type="presParOf" srcId="{5E9719D1-4620-4B6C-BB32-F2B45B798288}" destId="{FC026F34-3184-42A3-BE7A-5212E92A4C8B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E5FBC8-D5B7-45AC-992A-4C2981E2BAA7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03CC46D-65A0-46EB-82CF-32CD5A5E00C4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E9A22A8F-524F-40C8-A243-C51442E2DBEE}" type="par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D4D9F6C5-EAD0-449C-838E-44CA1AA8A905}" type="sibTrans" cxnId="{036D18F6-42FD-4863-AE1E-C4B7800B1C69}">
      <dgm:prSet/>
      <dgm:spPr/>
      <dgm:t>
        <a:bodyPr/>
        <a:lstStyle/>
        <a:p>
          <a:pPr latinLnBrk="1"/>
          <a:endParaRPr lang="ko-KR" altLang="en-US"/>
        </a:p>
      </dgm:t>
    </dgm:pt>
    <dgm:pt modelId="{C11EEEFF-5A81-4E49-9A60-DCD4CD22E684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764F8B84-3375-48E0-8C4E-99850E703C6B}" type="par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8DD4237C-A1A4-4331-BD29-253864146A2D}" type="sibTrans" cxnId="{D707B677-36D8-4D29-8806-F671BC4D1262}">
      <dgm:prSet/>
      <dgm:spPr/>
      <dgm:t>
        <a:bodyPr/>
        <a:lstStyle/>
        <a:p>
          <a:pPr latinLnBrk="1"/>
          <a:endParaRPr lang="ko-KR" altLang="en-US"/>
        </a:p>
      </dgm:t>
    </dgm:pt>
    <dgm:pt modelId="{B53E34F5-0FF8-4EDF-AAB8-510C7E1D29F2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CB2B800E-EC6E-41E0-B890-9B09C3F11D91}" type="par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53DEF14A-4DA2-48DB-8C6B-EC5931BBE08B}" type="sibTrans" cxnId="{2DBA3597-661E-4890-AE7A-199806B8F058}">
      <dgm:prSet/>
      <dgm:spPr/>
      <dgm:t>
        <a:bodyPr/>
        <a:lstStyle/>
        <a:p>
          <a:pPr latinLnBrk="1"/>
          <a:endParaRPr lang="ko-KR" altLang="en-US"/>
        </a:p>
      </dgm:t>
    </dgm:pt>
    <dgm:pt modelId="{3657CCF5-4855-463A-9038-D99DAEA83A05}">
      <dgm:prSet phldrT="[텍스트]" custT="1"/>
      <dgm:spPr/>
      <dgm:t>
        <a:bodyPr/>
        <a:lstStyle/>
        <a:p>
          <a:pPr latinLnBrk="1"/>
          <a:r>
            <a:rPr lang="en-US" altLang="ko-KR" sz="24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880D5351-AC59-497A-BBF6-D4BF466182D5}" type="par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89B81C7-1DAC-4E5F-8CB8-3C4D7B78561C}" type="sibTrans" cxnId="{6011028B-FBCF-4EA2-AF7F-339C7FEED53D}">
      <dgm:prSet/>
      <dgm:spPr/>
      <dgm:t>
        <a:bodyPr/>
        <a:lstStyle/>
        <a:p>
          <a:pPr latinLnBrk="1"/>
          <a:endParaRPr lang="ko-KR" altLang="en-US"/>
        </a:p>
      </dgm:t>
    </dgm:pt>
    <dgm:pt modelId="{C99A3224-CB80-4427-B932-22CB09364545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3EE6ED5E-9409-487A-9CA1-39106BF85E89}" type="par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A5C8C07E-CB96-4F4A-9614-E5741606C217}" type="sibTrans" cxnId="{4032427F-3702-4E11-BCEC-DB50FE67EF1C}">
      <dgm:prSet/>
      <dgm:spPr/>
      <dgm:t>
        <a:bodyPr/>
        <a:lstStyle/>
        <a:p>
          <a:pPr latinLnBrk="1"/>
          <a:endParaRPr lang="ko-KR" altLang="en-US"/>
        </a:p>
      </dgm:t>
    </dgm:pt>
    <dgm:pt modelId="{CE0BD227-4158-4BE8-B3D3-D2AB0330BF02}">
      <dgm:prSet phldrT="[텍스트]" custT="1"/>
      <dgm:spPr/>
      <dgm:t>
        <a:bodyPr/>
        <a:lstStyle/>
        <a:p>
          <a:pPr latinLnBrk="1"/>
          <a:r>
            <a:rPr lang="en-US" altLang="ko-K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gm:t>
    </dgm:pt>
    <dgm:pt modelId="{710475D6-AF64-47B3-AE43-D73F4BE2E157}" type="par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87ADF679-3759-41E2-BE7D-855CC74A4E8B}" type="sibTrans" cxnId="{0FEFAB6F-CC06-4F1C-92CA-1096A6EB1A2C}">
      <dgm:prSet/>
      <dgm:spPr/>
      <dgm:t>
        <a:bodyPr/>
        <a:lstStyle/>
        <a:p>
          <a:pPr latinLnBrk="1"/>
          <a:endParaRPr lang="ko-KR" altLang="en-US"/>
        </a:p>
      </dgm:t>
    </dgm:pt>
    <dgm:pt modelId="{F6DA4DB5-7D5F-487B-9607-9D575010B773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9F09A3B-D130-4B5E-9CF2-F40B346224AE}" type="par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E91D1695-6FDA-4552-A8D0-7517D87E9E51}" type="sibTrans" cxnId="{7BF9C7B4-CA9C-4614-BC3B-9976C375F1C8}">
      <dgm:prSet/>
      <dgm:spPr/>
      <dgm:t>
        <a:bodyPr/>
        <a:lstStyle/>
        <a:p>
          <a:pPr latinLnBrk="1"/>
          <a:endParaRPr lang="ko-KR" altLang="en-US"/>
        </a:p>
      </dgm:t>
    </dgm:pt>
    <dgm:pt modelId="{20305E0C-ECF8-4F0E-8DC6-E5591B03FD9B}">
      <dgm:prSet phldrT="[텍스트]"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8231B636-1CEA-4FE0-9DA4-9D61CF9930FB}" type="par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B9040FB0-567D-4623-8C26-93CC3302BED2}" type="sibTrans" cxnId="{04C0647A-E708-48C5-86C9-F0249DC93681}">
      <dgm:prSet/>
      <dgm:spPr/>
      <dgm:t>
        <a:bodyPr/>
        <a:lstStyle/>
        <a:p>
          <a:pPr latinLnBrk="1"/>
          <a:endParaRPr lang="ko-KR" altLang="en-US"/>
        </a:p>
      </dgm:t>
    </dgm:pt>
    <dgm:pt modelId="{C2CFDF8F-33E4-4B85-B9CB-E44DE24E9194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gm:t>
    </dgm:pt>
    <dgm:pt modelId="{7F821D7F-5FD5-43F9-A551-1BEF0423476E}" type="par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7BF3F377-D461-40C8-BC72-853C187838AA}" type="sibTrans" cxnId="{9F4A9BDA-F668-44C6-8AE1-3497840ABA0B}">
      <dgm:prSet/>
      <dgm:spPr/>
      <dgm:t>
        <a:bodyPr/>
        <a:lstStyle/>
        <a:p>
          <a:pPr latinLnBrk="1"/>
          <a:endParaRPr lang="ko-KR" altLang="en-US"/>
        </a:p>
      </dgm:t>
    </dgm:pt>
    <dgm:pt modelId="{4D62D712-440D-45A8-8344-5382CCA99228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</dgm:t>
    </dgm:pt>
    <dgm:pt modelId="{364A0EE5-AF0B-4298-864F-7BD2441C1BF4}" type="par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6F3C0796-EDB8-4D3D-944B-CF4389D6D8B4}" type="sibTrans" cxnId="{EE2B29FF-A5DD-40E1-A0E8-050C3B316363}">
      <dgm:prSet/>
      <dgm:spPr/>
      <dgm:t>
        <a:bodyPr/>
        <a:lstStyle/>
        <a:p>
          <a:pPr latinLnBrk="1"/>
          <a:endParaRPr lang="ko-KR" altLang="en-US"/>
        </a:p>
      </dgm:t>
    </dgm:pt>
    <dgm:pt modelId="{D7E7617B-D198-4025-895F-A53F907B4380}">
      <dgm:prSet custT="1"/>
      <dgm:spPr/>
      <dgm:t>
        <a:bodyPr/>
        <a:lstStyle/>
        <a:p>
          <a:pPr latinLnBrk="1">
            <a:lnSpc>
              <a:spcPct val="150000"/>
            </a:lnSpc>
          </a:pPr>
          <a:r>
            <a:rPr lang="en-US" altLang="ko-KR" sz="1400" b="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gm:t>
    </dgm:pt>
    <dgm:pt modelId="{5E44093E-39E6-407B-BEE3-791A1E24E796}" type="par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7D3863FC-7CEB-4599-846C-C89A0C4A5394}" type="sibTrans" cxnId="{DF799183-B535-47FB-A00C-57A2A7987C34}">
      <dgm:prSet/>
      <dgm:spPr/>
      <dgm:t>
        <a:bodyPr/>
        <a:lstStyle/>
        <a:p>
          <a:pPr latinLnBrk="1"/>
          <a:endParaRPr lang="ko-KR" altLang="en-US"/>
        </a:p>
      </dgm:t>
    </dgm:pt>
    <dgm:pt modelId="{EFC593CF-04B8-48D8-89BB-E596FE78F4FA}" type="pres">
      <dgm:prSet presAssocID="{C7E5FBC8-D5B7-45AC-992A-4C2981E2BAA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20841A2-9EE6-4271-B117-901B78ACE7FF}" type="pres">
      <dgm:prSet presAssocID="{403CC46D-65A0-46EB-82CF-32CD5A5E00C4}" presName="linNode" presStyleCnt="0"/>
      <dgm:spPr/>
    </dgm:pt>
    <dgm:pt modelId="{5118DA2A-B786-43F0-A959-39E5B233DAF6}" type="pres">
      <dgm:prSet presAssocID="{403CC46D-65A0-46EB-82CF-32CD5A5E00C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2DAA010-DB53-48EF-9B63-F7EE7953FCAB}" type="pres">
      <dgm:prSet presAssocID="{403CC46D-65A0-46EB-82CF-32CD5A5E00C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88B8650-B3BB-443F-BCB0-EC7D0359EF51}" type="pres">
      <dgm:prSet presAssocID="{D4D9F6C5-EAD0-449C-838E-44CA1AA8A905}" presName="sp" presStyleCnt="0"/>
      <dgm:spPr/>
    </dgm:pt>
    <dgm:pt modelId="{AD6A7A4B-7ECC-4BBC-90B2-A9E0C7A53CCC}" type="pres">
      <dgm:prSet presAssocID="{3657CCF5-4855-463A-9038-D99DAEA83A05}" presName="linNode" presStyleCnt="0"/>
      <dgm:spPr/>
    </dgm:pt>
    <dgm:pt modelId="{C320D38C-970C-4954-9771-DAB49A89F9B3}" type="pres">
      <dgm:prSet presAssocID="{3657CCF5-4855-463A-9038-D99DAEA83A05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F8298DB-AD63-4424-B53D-3998CC0AC3E9}" type="pres">
      <dgm:prSet presAssocID="{3657CCF5-4855-463A-9038-D99DAEA83A05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0A5777-0872-48BB-B89B-2D31A3BE42EF}" type="pres">
      <dgm:prSet presAssocID="{C89B81C7-1DAC-4E5F-8CB8-3C4D7B78561C}" presName="sp" presStyleCnt="0"/>
      <dgm:spPr/>
    </dgm:pt>
    <dgm:pt modelId="{0E0B3B6E-94D6-451A-9441-B073067A53CA}" type="pres">
      <dgm:prSet presAssocID="{CE0BD227-4158-4BE8-B3D3-D2AB0330BF02}" presName="linNode" presStyleCnt="0"/>
      <dgm:spPr/>
    </dgm:pt>
    <dgm:pt modelId="{760C0B11-6ED5-45B9-8EA0-D8F1F43F25D4}" type="pres">
      <dgm:prSet presAssocID="{CE0BD227-4158-4BE8-B3D3-D2AB0330BF02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AA36C9-359E-4241-B5A4-1C7ADA40213D}" type="pres">
      <dgm:prSet presAssocID="{CE0BD227-4158-4BE8-B3D3-D2AB0330BF02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5B1FAAC-6D90-4873-9C07-04E5436F3B7C}" type="presOf" srcId="{20305E0C-ECF8-4F0E-8DC6-E5591B03FD9B}" destId="{32DAA010-DB53-48EF-9B63-F7EE7953FCAB}" srcOrd="0" destOrd="1" presId="urn:microsoft.com/office/officeart/2005/8/layout/vList5"/>
    <dgm:cxn modelId="{2F498E7D-2FC0-4037-A112-2987D75B963C}" type="presOf" srcId="{C7E5FBC8-D5B7-45AC-992A-4C2981E2BAA7}" destId="{EFC593CF-04B8-48D8-89BB-E596FE78F4FA}" srcOrd="0" destOrd="0" presId="urn:microsoft.com/office/officeart/2005/8/layout/vList5"/>
    <dgm:cxn modelId="{4032427F-3702-4E11-BCEC-DB50FE67EF1C}" srcId="{3657CCF5-4855-463A-9038-D99DAEA83A05}" destId="{C99A3224-CB80-4427-B932-22CB09364545}" srcOrd="0" destOrd="0" parTransId="{3EE6ED5E-9409-487A-9CA1-39106BF85E89}" sibTransId="{A5C8C07E-CB96-4F4A-9614-E5741606C217}"/>
    <dgm:cxn modelId="{0FEFAB6F-CC06-4F1C-92CA-1096A6EB1A2C}" srcId="{C7E5FBC8-D5B7-45AC-992A-4C2981E2BAA7}" destId="{CE0BD227-4158-4BE8-B3D3-D2AB0330BF02}" srcOrd="2" destOrd="0" parTransId="{710475D6-AF64-47B3-AE43-D73F4BE2E157}" sibTransId="{87ADF679-3759-41E2-BE7D-855CC74A4E8B}"/>
    <dgm:cxn modelId="{04C0647A-E708-48C5-86C9-F0249DC93681}" srcId="{403CC46D-65A0-46EB-82CF-32CD5A5E00C4}" destId="{20305E0C-ECF8-4F0E-8DC6-E5591B03FD9B}" srcOrd="1" destOrd="0" parTransId="{8231B636-1CEA-4FE0-9DA4-9D61CF9930FB}" sibTransId="{B9040FB0-567D-4623-8C26-93CC3302BED2}"/>
    <dgm:cxn modelId="{7BF9C7B4-CA9C-4614-BC3B-9976C375F1C8}" srcId="{CE0BD227-4158-4BE8-B3D3-D2AB0330BF02}" destId="{F6DA4DB5-7D5F-487B-9607-9D575010B773}" srcOrd="0" destOrd="0" parTransId="{59F09A3B-D130-4B5E-9CF2-F40B346224AE}" sibTransId="{E91D1695-6FDA-4552-A8D0-7517D87E9E51}"/>
    <dgm:cxn modelId="{8BB19DF6-A75D-4794-8122-2C35626EFFB3}" type="presOf" srcId="{3657CCF5-4855-463A-9038-D99DAEA83A05}" destId="{C320D38C-970C-4954-9771-DAB49A89F9B3}" srcOrd="0" destOrd="0" presId="urn:microsoft.com/office/officeart/2005/8/layout/vList5"/>
    <dgm:cxn modelId="{D707B677-36D8-4D29-8806-F671BC4D1262}" srcId="{403CC46D-65A0-46EB-82CF-32CD5A5E00C4}" destId="{C11EEEFF-5A81-4E49-9A60-DCD4CD22E684}" srcOrd="0" destOrd="0" parTransId="{764F8B84-3375-48E0-8C4E-99850E703C6B}" sibTransId="{8DD4237C-A1A4-4331-BD29-253864146A2D}"/>
    <dgm:cxn modelId="{B931E618-0EF2-4F3E-8962-30DC359B2026}" type="presOf" srcId="{4D62D712-440D-45A8-8344-5382CCA99228}" destId="{C1AA36C9-359E-4241-B5A4-1C7ADA40213D}" srcOrd="0" destOrd="1" presId="urn:microsoft.com/office/officeart/2005/8/layout/vList5"/>
    <dgm:cxn modelId="{A16EC2A3-6287-4412-842B-CD587D4F0478}" type="presOf" srcId="{CE0BD227-4158-4BE8-B3D3-D2AB0330BF02}" destId="{760C0B11-6ED5-45B9-8EA0-D8F1F43F25D4}" srcOrd="0" destOrd="0" presId="urn:microsoft.com/office/officeart/2005/8/layout/vList5"/>
    <dgm:cxn modelId="{EA9C96F8-EAF1-4858-A9D1-96D929B0DFA9}" type="presOf" srcId="{403CC46D-65A0-46EB-82CF-32CD5A5E00C4}" destId="{5118DA2A-B786-43F0-A959-39E5B233DAF6}" srcOrd="0" destOrd="0" presId="urn:microsoft.com/office/officeart/2005/8/layout/vList5"/>
    <dgm:cxn modelId="{CA39010F-34DE-4AE2-8116-55A98C456752}" type="presOf" srcId="{F6DA4DB5-7D5F-487B-9607-9D575010B773}" destId="{C1AA36C9-359E-4241-B5A4-1C7ADA40213D}" srcOrd="0" destOrd="0" presId="urn:microsoft.com/office/officeart/2005/8/layout/vList5"/>
    <dgm:cxn modelId="{1ED4A445-A31E-44CB-8801-249A4A1FF24C}" type="presOf" srcId="{D7E7617B-D198-4025-895F-A53F907B4380}" destId="{C1AA36C9-359E-4241-B5A4-1C7ADA40213D}" srcOrd="0" destOrd="2" presId="urn:microsoft.com/office/officeart/2005/8/layout/vList5"/>
    <dgm:cxn modelId="{36D5D73D-CF2C-479C-883F-E35FBA00B3E9}" type="presOf" srcId="{C11EEEFF-5A81-4E49-9A60-DCD4CD22E684}" destId="{32DAA010-DB53-48EF-9B63-F7EE7953FCAB}" srcOrd="0" destOrd="0" presId="urn:microsoft.com/office/officeart/2005/8/layout/vList5"/>
    <dgm:cxn modelId="{9DE3216A-8F28-4458-96B9-F8727488FE46}" type="presOf" srcId="{C2CFDF8F-33E4-4B85-B9CB-E44DE24E9194}" destId="{5F8298DB-AD63-4424-B53D-3998CC0AC3E9}" srcOrd="0" destOrd="1" presId="urn:microsoft.com/office/officeart/2005/8/layout/vList5"/>
    <dgm:cxn modelId="{9F4A9BDA-F668-44C6-8AE1-3497840ABA0B}" srcId="{3657CCF5-4855-463A-9038-D99DAEA83A05}" destId="{C2CFDF8F-33E4-4B85-B9CB-E44DE24E9194}" srcOrd="1" destOrd="0" parTransId="{7F821D7F-5FD5-43F9-A551-1BEF0423476E}" sibTransId="{7BF3F377-D461-40C8-BC72-853C187838AA}"/>
    <dgm:cxn modelId="{DF799183-B535-47FB-A00C-57A2A7987C34}" srcId="{CE0BD227-4158-4BE8-B3D3-D2AB0330BF02}" destId="{D7E7617B-D198-4025-895F-A53F907B4380}" srcOrd="2" destOrd="0" parTransId="{5E44093E-39E6-407B-BEE3-791A1E24E796}" sibTransId="{7D3863FC-7CEB-4599-846C-C89A0C4A5394}"/>
    <dgm:cxn modelId="{093213E8-B758-4CD5-AE36-B252B22F3C0C}" type="presOf" srcId="{B53E34F5-0FF8-4EDF-AAB8-510C7E1D29F2}" destId="{32DAA010-DB53-48EF-9B63-F7EE7953FCAB}" srcOrd="0" destOrd="2" presId="urn:microsoft.com/office/officeart/2005/8/layout/vList5"/>
    <dgm:cxn modelId="{6011028B-FBCF-4EA2-AF7F-339C7FEED53D}" srcId="{C7E5FBC8-D5B7-45AC-992A-4C2981E2BAA7}" destId="{3657CCF5-4855-463A-9038-D99DAEA83A05}" srcOrd="1" destOrd="0" parTransId="{880D5351-AC59-497A-BBF6-D4BF466182D5}" sibTransId="{C89B81C7-1DAC-4E5F-8CB8-3C4D7B78561C}"/>
    <dgm:cxn modelId="{2DBA3597-661E-4890-AE7A-199806B8F058}" srcId="{403CC46D-65A0-46EB-82CF-32CD5A5E00C4}" destId="{B53E34F5-0FF8-4EDF-AAB8-510C7E1D29F2}" srcOrd="2" destOrd="0" parTransId="{CB2B800E-EC6E-41E0-B890-9B09C3F11D91}" sibTransId="{53DEF14A-4DA2-48DB-8C6B-EC5931BBE08B}"/>
    <dgm:cxn modelId="{CA9A5D47-3C6B-4D0E-83AA-B44D76C1DE83}" type="presOf" srcId="{C99A3224-CB80-4427-B932-22CB09364545}" destId="{5F8298DB-AD63-4424-B53D-3998CC0AC3E9}" srcOrd="0" destOrd="0" presId="urn:microsoft.com/office/officeart/2005/8/layout/vList5"/>
    <dgm:cxn modelId="{036D18F6-42FD-4863-AE1E-C4B7800B1C69}" srcId="{C7E5FBC8-D5B7-45AC-992A-4C2981E2BAA7}" destId="{403CC46D-65A0-46EB-82CF-32CD5A5E00C4}" srcOrd="0" destOrd="0" parTransId="{E9A22A8F-524F-40C8-A243-C51442E2DBEE}" sibTransId="{D4D9F6C5-EAD0-449C-838E-44CA1AA8A905}"/>
    <dgm:cxn modelId="{EE2B29FF-A5DD-40E1-A0E8-050C3B316363}" srcId="{CE0BD227-4158-4BE8-B3D3-D2AB0330BF02}" destId="{4D62D712-440D-45A8-8344-5382CCA99228}" srcOrd="1" destOrd="0" parTransId="{364A0EE5-AF0B-4298-864F-7BD2441C1BF4}" sibTransId="{6F3C0796-EDB8-4D3D-944B-CF4389D6D8B4}"/>
    <dgm:cxn modelId="{937420EF-0C88-4F52-9647-141217C49359}" type="presParOf" srcId="{EFC593CF-04B8-48D8-89BB-E596FE78F4FA}" destId="{520841A2-9EE6-4271-B117-901B78ACE7FF}" srcOrd="0" destOrd="0" presId="urn:microsoft.com/office/officeart/2005/8/layout/vList5"/>
    <dgm:cxn modelId="{C71EA949-9454-4B30-A478-34026D32274B}" type="presParOf" srcId="{520841A2-9EE6-4271-B117-901B78ACE7FF}" destId="{5118DA2A-B786-43F0-A959-39E5B233DAF6}" srcOrd="0" destOrd="0" presId="urn:microsoft.com/office/officeart/2005/8/layout/vList5"/>
    <dgm:cxn modelId="{AC1A1F1E-233F-46F7-B1C7-2B1BF628549B}" type="presParOf" srcId="{520841A2-9EE6-4271-B117-901B78ACE7FF}" destId="{32DAA010-DB53-48EF-9B63-F7EE7953FCAB}" srcOrd="1" destOrd="0" presId="urn:microsoft.com/office/officeart/2005/8/layout/vList5"/>
    <dgm:cxn modelId="{BFE01468-C367-4C43-AF20-79292BD50DCA}" type="presParOf" srcId="{EFC593CF-04B8-48D8-89BB-E596FE78F4FA}" destId="{B88B8650-B3BB-443F-BCB0-EC7D0359EF51}" srcOrd="1" destOrd="0" presId="urn:microsoft.com/office/officeart/2005/8/layout/vList5"/>
    <dgm:cxn modelId="{CF1E99A0-A816-45D1-BBD6-3A05A4DD0E78}" type="presParOf" srcId="{EFC593CF-04B8-48D8-89BB-E596FE78F4FA}" destId="{AD6A7A4B-7ECC-4BBC-90B2-A9E0C7A53CCC}" srcOrd="2" destOrd="0" presId="urn:microsoft.com/office/officeart/2005/8/layout/vList5"/>
    <dgm:cxn modelId="{877FDF9F-5147-48C3-93CB-1F65F1E70CFB}" type="presParOf" srcId="{AD6A7A4B-7ECC-4BBC-90B2-A9E0C7A53CCC}" destId="{C320D38C-970C-4954-9771-DAB49A89F9B3}" srcOrd="0" destOrd="0" presId="urn:microsoft.com/office/officeart/2005/8/layout/vList5"/>
    <dgm:cxn modelId="{87B17C64-3E0B-448D-9C36-5A6BAC4314D0}" type="presParOf" srcId="{AD6A7A4B-7ECC-4BBC-90B2-A9E0C7A53CCC}" destId="{5F8298DB-AD63-4424-B53D-3998CC0AC3E9}" srcOrd="1" destOrd="0" presId="urn:microsoft.com/office/officeart/2005/8/layout/vList5"/>
    <dgm:cxn modelId="{A7B407EA-C381-4349-B75B-EE3788F9BE66}" type="presParOf" srcId="{EFC593CF-04B8-48D8-89BB-E596FE78F4FA}" destId="{D30A5777-0872-48BB-B89B-2D31A3BE42EF}" srcOrd="3" destOrd="0" presId="urn:microsoft.com/office/officeart/2005/8/layout/vList5"/>
    <dgm:cxn modelId="{286E0099-389E-42C8-B6DB-003A4F3C78E5}" type="presParOf" srcId="{EFC593CF-04B8-48D8-89BB-E596FE78F4FA}" destId="{0E0B3B6E-94D6-451A-9441-B073067A53CA}" srcOrd="4" destOrd="0" presId="urn:microsoft.com/office/officeart/2005/8/layout/vList5"/>
    <dgm:cxn modelId="{B7099326-44D6-425B-8C38-D4ABE011A4C4}" type="presParOf" srcId="{0E0B3B6E-94D6-451A-9441-B073067A53CA}" destId="{760C0B11-6ED5-45B9-8EA0-D8F1F43F25D4}" srcOrd="0" destOrd="0" presId="urn:microsoft.com/office/officeart/2005/8/layout/vList5"/>
    <dgm:cxn modelId="{A58FAE57-4BEA-4223-8126-E606662B8484}" type="presParOf" srcId="{0E0B3B6E-94D6-451A-9441-B073067A53CA}" destId="{C1AA36C9-359E-4241-B5A4-1C7ADA40213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DAAE66-82E2-4AE1-892C-B9D3F8C4A5C5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6B918799-B088-41A8-9615-B1789E39829F}">
      <dgm:prSet phldrT="[텍스트]" custT="1"/>
      <dgm:spPr/>
      <dgm:t>
        <a:bodyPr/>
        <a:lstStyle/>
        <a:p>
          <a:pPr latinLnBrk="1"/>
          <a:r>
            <a:rPr lang="en-US" altLang="ko-KR" sz="1600" b="0" dirty="0" err="1" smtClean="0">
              <a:solidFill>
                <a:schemeClr val="accent3"/>
              </a:solidFill>
              <a:ea typeface="굴림" pitchFamily="50" charset="-127"/>
            </a:rPr>
            <a:t>Porphyrin</a:t>
          </a:r>
          <a:r>
            <a:rPr lang="en-US" altLang="ko-KR" sz="1600" b="0" dirty="0" smtClean="0">
              <a:solidFill>
                <a:schemeClr val="accent3"/>
              </a:solidFill>
              <a:ea typeface="굴림" pitchFamily="50" charset="-127"/>
            </a:rPr>
            <a:t> derivatives</a:t>
          </a:r>
        </a:p>
        <a:p>
          <a:pPr latinLnBrk="1"/>
          <a:r>
            <a:rPr lang="en-US" altLang="ko-KR" sz="1400" dirty="0" smtClean="0">
              <a:ea typeface="굴림" pitchFamily="50" charset="-127"/>
            </a:rPr>
            <a:t>*Most widely used</a:t>
          </a:r>
          <a:endParaRPr lang="ko-KR" altLang="en-US" sz="1400" dirty="0"/>
        </a:p>
      </dgm:t>
    </dgm:pt>
    <dgm:pt modelId="{AE121E77-A5A2-4E7C-AC2F-660378F2FC83}" type="parTrans" cxnId="{325C7A12-2BFE-4701-B5ED-79EC0DBA5185}">
      <dgm:prSet/>
      <dgm:spPr/>
      <dgm:t>
        <a:bodyPr/>
        <a:lstStyle/>
        <a:p>
          <a:pPr latinLnBrk="1"/>
          <a:endParaRPr lang="ko-KR" altLang="en-US"/>
        </a:p>
      </dgm:t>
    </dgm:pt>
    <dgm:pt modelId="{9EE0879A-EB5B-464D-A441-43D8DF6D55FA}" type="sibTrans" cxnId="{325C7A12-2BFE-4701-B5ED-79EC0DBA5185}">
      <dgm:prSet/>
      <dgm:spPr/>
      <dgm:t>
        <a:bodyPr/>
        <a:lstStyle/>
        <a:p>
          <a:pPr latinLnBrk="1"/>
          <a:endParaRPr lang="ko-KR" altLang="en-US"/>
        </a:p>
      </dgm:t>
    </dgm:pt>
    <dgm:pt modelId="{83940AED-A816-4BD4-8055-37E2B93B3D49}">
      <dgm:prSet phldrT="[텍스트]" custT="1"/>
      <dgm:spPr/>
      <dgm:t>
        <a:bodyPr/>
        <a:lstStyle/>
        <a:p>
          <a:pPr latinLnBrk="1"/>
          <a:r>
            <a:rPr lang="en-US" altLang="ko-KR" sz="1600" dirty="0" err="1" smtClean="0">
              <a:solidFill>
                <a:schemeClr val="accent3"/>
              </a:solidFill>
              <a:ea typeface="굴림" pitchFamily="50" charset="-127"/>
            </a:rPr>
            <a:t>Chlorins</a:t>
          </a:r>
          <a:endParaRPr lang="en-US" altLang="ko-KR" sz="1600" dirty="0" smtClean="0">
            <a:solidFill>
              <a:schemeClr val="accent3"/>
            </a:solidFill>
            <a:ea typeface="굴림" pitchFamily="50" charset="-127"/>
          </a:endParaRPr>
        </a:p>
        <a:p>
          <a:pPr latinLnBrk="1"/>
          <a:r>
            <a:rPr lang="en-US" altLang="ko-KR" sz="1400" dirty="0" smtClean="0">
              <a:ea typeface="굴림" pitchFamily="50" charset="-127"/>
            </a:rPr>
            <a:t>*Reduced </a:t>
          </a:r>
          <a:r>
            <a:rPr lang="en-US" altLang="ko-KR" sz="1400" dirty="0" err="1" smtClean="0">
              <a:ea typeface="굴림" pitchFamily="50" charset="-127"/>
            </a:rPr>
            <a:t>porphyrins</a:t>
          </a:r>
          <a:endParaRPr lang="en-US" altLang="ko-KR" sz="1400" dirty="0" smtClean="0">
            <a:ea typeface="굴림" pitchFamily="50" charset="-127"/>
          </a:endParaRPr>
        </a:p>
        <a:p>
          <a:pPr latinLnBrk="1"/>
          <a:r>
            <a:rPr lang="en-US" altLang="ko-KR" sz="1400" dirty="0" smtClean="0">
              <a:ea typeface="굴림" pitchFamily="50" charset="-127"/>
            </a:rPr>
            <a:t>*Derivatives from chlorophyll or </a:t>
          </a:r>
          <a:r>
            <a:rPr lang="en-US" altLang="ko-KR" sz="1400" dirty="0" err="1" smtClean="0">
              <a:ea typeface="굴림" pitchFamily="50" charset="-127"/>
            </a:rPr>
            <a:t>porphyrins</a:t>
          </a:r>
          <a:endParaRPr lang="ko-KR" altLang="en-US" sz="1400" dirty="0"/>
        </a:p>
      </dgm:t>
    </dgm:pt>
    <dgm:pt modelId="{96A175E6-0315-4EA1-A112-BD4E11CEB6CC}" type="parTrans" cxnId="{51B4EEAC-CA3D-4BB2-A4E2-363FB1C67EC0}">
      <dgm:prSet/>
      <dgm:spPr/>
      <dgm:t>
        <a:bodyPr/>
        <a:lstStyle/>
        <a:p>
          <a:pPr latinLnBrk="1"/>
          <a:endParaRPr lang="ko-KR" altLang="en-US"/>
        </a:p>
      </dgm:t>
    </dgm:pt>
    <dgm:pt modelId="{92B30BF6-EB3C-439D-B9D9-ADB18582E6CC}" type="sibTrans" cxnId="{51B4EEAC-CA3D-4BB2-A4E2-363FB1C67EC0}">
      <dgm:prSet/>
      <dgm:spPr/>
      <dgm:t>
        <a:bodyPr/>
        <a:lstStyle/>
        <a:p>
          <a:pPr latinLnBrk="1"/>
          <a:endParaRPr lang="ko-KR" altLang="en-US"/>
        </a:p>
      </dgm:t>
    </dgm:pt>
    <dgm:pt modelId="{7D0B8614-279E-4AFC-B767-B5CB2AA37336}">
      <dgm:prSet phldrT="[텍스트]" custT="1"/>
      <dgm:spPr/>
      <dgm:t>
        <a:bodyPr/>
        <a:lstStyle/>
        <a:p>
          <a:pPr latinLnBrk="1"/>
          <a:r>
            <a:rPr lang="en-US" altLang="ko-KR" sz="1600" dirty="0" err="1" smtClean="0">
              <a:solidFill>
                <a:schemeClr val="accent3"/>
              </a:solidFill>
              <a:ea typeface="굴림" pitchFamily="50" charset="-127"/>
            </a:rPr>
            <a:t>Phthalocyanines</a:t>
          </a:r>
          <a:endParaRPr lang="en-US" altLang="ko-KR" sz="1600" dirty="0" smtClean="0">
            <a:solidFill>
              <a:schemeClr val="accent3"/>
            </a:solidFill>
            <a:ea typeface="굴림" pitchFamily="50" charset="-127"/>
          </a:endParaRPr>
        </a:p>
        <a:p>
          <a:pPr latinLnBrk="1"/>
          <a:r>
            <a:rPr lang="en-US" altLang="ko-KR" sz="1400" dirty="0" smtClean="0">
              <a:ea typeface="굴림" pitchFamily="50" charset="-127"/>
            </a:rPr>
            <a:t>*2</a:t>
          </a:r>
          <a:r>
            <a:rPr lang="en-US" altLang="ko-KR" sz="1400" baseline="30000" dirty="0" smtClean="0">
              <a:ea typeface="굴림" pitchFamily="50" charset="-127"/>
            </a:rPr>
            <a:t>nd</a:t>
          </a:r>
          <a:r>
            <a:rPr lang="en-US" altLang="ko-KR" sz="1400" dirty="0" smtClean="0">
              <a:ea typeface="굴림" pitchFamily="50" charset="-127"/>
            </a:rPr>
            <a:t> generation</a:t>
          </a:r>
        </a:p>
        <a:p>
          <a:pPr latinLnBrk="1"/>
          <a:r>
            <a:rPr lang="en-US" altLang="ko-KR" sz="1400" dirty="0" smtClean="0">
              <a:ea typeface="굴림" pitchFamily="50" charset="-127"/>
            </a:rPr>
            <a:t>*Contain diamagnetic metal ion</a:t>
          </a:r>
          <a:endParaRPr lang="ko-KR" altLang="en-US" sz="1400" dirty="0"/>
        </a:p>
      </dgm:t>
    </dgm:pt>
    <dgm:pt modelId="{77E8CD52-0B93-4EEE-9A6C-8F81E69F819D}" type="parTrans" cxnId="{C81769BF-9EE3-4853-88DF-8AA857E55976}">
      <dgm:prSet/>
      <dgm:spPr/>
      <dgm:t>
        <a:bodyPr/>
        <a:lstStyle/>
        <a:p>
          <a:pPr latinLnBrk="1"/>
          <a:endParaRPr lang="ko-KR" altLang="en-US"/>
        </a:p>
      </dgm:t>
    </dgm:pt>
    <dgm:pt modelId="{EE22CED3-A958-48F0-A60A-14CB5299D0BF}" type="sibTrans" cxnId="{C81769BF-9EE3-4853-88DF-8AA857E55976}">
      <dgm:prSet/>
      <dgm:spPr/>
      <dgm:t>
        <a:bodyPr/>
        <a:lstStyle/>
        <a:p>
          <a:pPr latinLnBrk="1"/>
          <a:endParaRPr lang="ko-KR" altLang="en-US"/>
        </a:p>
      </dgm:t>
    </dgm:pt>
    <dgm:pt modelId="{247AE214-5A34-4990-8914-EFE93CE67824}">
      <dgm:prSet phldrT="[텍스트]" custT="1"/>
      <dgm:spPr/>
      <dgm:t>
        <a:bodyPr/>
        <a:lstStyle/>
        <a:p>
          <a:pPr latinLnBrk="1"/>
          <a:r>
            <a:rPr lang="en-US" altLang="ko-KR" sz="1600" dirty="0" err="1" smtClean="0">
              <a:solidFill>
                <a:schemeClr val="accent3"/>
              </a:solidFill>
              <a:ea typeface="굴림" pitchFamily="50" charset="-127"/>
            </a:rPr>
            <a:t>Porphycenes</a:t>
          </a:r>
          <a:endParaRPr lang="en-US" altLang="ko-KR" sz="1600" dirty="0" smtClean="0">
            <a:solidFill>
              <a:schemeClr val="accent3"/>
            </a:solidFill>
            <a:ea typeface="굴림" pitchFamily="50" charset="-127"/>
          </a:endParaRPr>
        </a:p>
        <a:p>
          <a:pPr latinLnBrk="1"/>
          <a:r>
            <a:rPr lang="en-US" altLang="ko-KR" sz="2000" dirty="0" smtClean="0">
              <a:ea typeface="굴림" pitchFamily="50" charset="-127"/>
            </a:rPr>
            <a:t>*</a:t>
          </a:r>
          <a:r>
            <a:rPr lang="en-US" altLang="ko-KR" sz="1400" dirty="0" smtClean="0">
              <a:ea typeface="굴림" pitchFamily="50" charset="-127"/>
            </a:rPr>
            <a:t>Synthetic </a:t>
          </a:r>
          <a:r>
            <a:rPr lang="en-US" altLang="ko-KR" sz="1400" dirty="0" err="1" smtClean="0">
              <a:ea typeface="굴림" pitchFamily="50" charset="-127"/>
            </a:rPr>
            <a:t>porphyrins</a:t>
          </a:r>
          <a:endParaRPr lang="ko-KR" altLang="en-US" sz="1400" dirty="0"/>
        </a:p>
      </dgm:t>
    </dgm:pt>
    <dgm:pt modelId="{744D594E-E60A-46DF-9B8D-5E5BA375476A}" type="parTrans" cxnId="{FB85C71B-5B3C-45FA-8809-C21F2794E49F}">
      <dgm:prSet/>
      <dgm:spPr/>
      <dgm:t>
        <a:bodyPr/>
        <a:lstStyle/>
        <a:p>
          <a:pPr latinLnBrk="1"/>
          <a:endParaRPr lang="ko-KR" altLang="en-US"/>
        </a:p>
      </dgm:t>
    </dgm:pt>
    <dgm:pt modelId="{BC8B545D-E1C8-4034-AEFC-D05043732736}" type="sibTrans" cxnId="{FB85C71B-5B3C-45FA-8809-C21F2794E49F}">
      <dgm:prSet/>
      <dgm:spPr/>
      <dgm:t>
        <a:bodyPr/>
        <a:lstStyle/>
        <a:p>
          <a:pPr latinLnBrk="1"/>
          <a:endParaRPr lang="ko-KR" altLang="en-US"/>
        </a:p>
      </dgm:t>
    </dgm:pt>
    <dgm:pt modelId="{2D5B6830-AD02-4550-BFA7-DAE082342FA0}" type="pres">
      <dgm:prSet presAssocID="{A0DAAE66-82E2-4AE1-892C-B9D3F8C4A5C5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F3E8658-8AFB-41D1-89FE-6163448E7FA6}" type="pres">
      <dgm:prSet presAssocID="{A0DAAE66-82E2-4AE1-892C-B9D3F8C4A5C5}" presName="diamond" presStyleLbl="bgShp" presStyleIdx="0" presStyleCnt="1"/>
      <dgm:spPr/>
    </dgm:pt>
    <dgm:pt modelId="{62090A5A-1F97-4059-8E9F-4E8D2C515257}" type="pres">
      <dgm:prSet presAssocID="{A0DAAE66-82E2-4AE1-892C-B9D3F8C4A5C5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F83A4DB-C510-49CB-8CF1-0D571A3F625D}" type="pres">
      <dgm:prSet presAssocID="{A0DAAE66-82E2-4AE1-892C-B9D3F8C4A5C5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CE9D23-D2FA-4223-82E4-D53265730A8C}" type="pres">
      <dgm:prSet presAssocID="{A0DAAE66-82E2-4AE1-892C-B9D3F8C4A5C5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3739774-82A1-4267-B60C-4527A1C4A097}" type="pres">
      <dgm:prSet presAssocID="{A0DAAE66-82E2-4AE1-892C-B9D3F8C4A5C5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1B4EEAC-CA3D-4BB2-A4E2-363FB1C67EC0}" srcId="{A0DAAE66-82E2-4AE1-892C-B9D3F8C4A5C5}" destId="{83940AED-A816-4BD4-8055-37E2B93B3D49}" srcOrd="1" destOrd="0" parTransId="{96A175E6-0315-4EA1-A112-BD4E11CEB6CC}" sibTransId="{92B30BF6-EB3C-439D-B9D9-ADB18582E6CC}"/>
    <dgm:cxn modelId="{687CA3C4-C1F4-4004-8D65-31B4540561B0}" type="presOf" srcId="{A0DAAE66-82E2-4AE1-892C-B9D3F8C4A5C5}" destId="{2D5B6830-AD02-4550-BFA7-DAE082342FA0}" srcOrd="0" destOrd="0" presId="urn:microsoft.com/office/officeart/2005/8/layout/matrix3"/>
    <dgm:cxn modelId="{325C7A12-2BFE-4701-B5ED-79EC0DBA5185}" srcId="{A0DAAE66-82E2-4AE1-892C-B9D3F8C4A5C5}" destId="{6B918799-B088-41A8-9615-B1789E39829F}" srcOrd="0" destOrd="0" parTransId="{AE121E77-A5A2-4E7C-AC2F-660378F2FC83}" sibTransId="{9EE0879A-EB5B-464D-A441-43D8DF6D55FA}"/>
    <dgm:cxn modelId="{BFBAE4B1-63C8-478A-94E1-C557DE626A56}" type="presOf" srcId="{83940AED-A816-4BD4-8055-37E2B93B3D49}" destId="{7F83A4DB-C510-49CB-8CF1-0D571A3F625D}" srcOrd="0" destOrd="0" presId="urn:microsoft.com/office/officeart/2005/8/layout/matrix3"/>
    <dgm:cxn modelId="{92B7844C-4539-4CA6-82E8-26331CC77156}" type="presOf" srcId="{7D0B8614-279E-4AFC-B767-B5CB2AA37336}" destId="{07CE9D23-D2FA-4223-82E4-D53265730A8C}" srcOrd="0" destOrd="0" presId="urn:microsoft.com/office/officeart/2005/8/layout/matrix3"/>
    <dgm:cxn modelId="{7104EEC2-78EA-400B-A051-40B0EC995896}" type="presOf" srcId="{6B918799-B088-41A8-9615-B1789E39829F}" destId="{62090A5A-1F97-4059-8E9F-4E8D2C515257}" srcOrd="0" destOrd="0" presId="urn:microsoft.com/office/officeart/2005/8/layout/matrix3"/>
    <dgm:cxn modelId="{C81769BF-9EE3-4853-88DF-8AA857E55976}" srcId="{A0DAAE66-82E2-4AE1-892C-B9D3F8C4A5C5}" destId="{7D0B8614-279E-4AFC-B767-B5CB2AA37336}" srcOrd="2" destOrd="0" parTransId="{77E8CD52-0B93-4EEE-9A6C-8F81E69F819D}" sibTransId="{EE22CED3-A958-48F0-A60A-14CB5299D0BF}"/>
    <dgm:cxn modelId="{FB85C71B-5B3C-45FA-8809-C21F2794E49F}" srcId="{A0DAAE66-82E2-4AE1-892C-B9D3F8C4A5C5}" destId="{247AE214-5A34-4990-8914-EFE93CE67824}" srcOrd="3" destOrd="0" parTransId="{744D594E-E60A-46DF-9B8D-5E5BA375476A}" sibTransId="{BC8B545D-E1C8-4034-AEFC-D05043732736}"/>
    <dgm:cxn modelId="{BA773501-33F6-40B0-9C50-E224E0E053DF}" type="presOf" srcId="{247AE214-5A34-4990-8914-EFE93CE67824}" destId="{43739774-82A1-4267-B60C-4527A1C4A097}" srcOrd="0" destOrd="0" presId="urn:microsoft.com/office/officeart/2005/8/layout/matrix3"/>
    <dgm:cxn modelId="{C72021A7-868C-481B-B9A1-981EB522278B}" type="presParOf" srcId="{2D5B6830-AD02-4550-BFA7-DAE082342FA0}" destId="{8F3E8658-8AFB-41D1-89FE-6163448E7FA6}" srcOrd="0" destOrd="0" presId="urn:microsoft.com/office/officeart/2005/8/layout/matrix3"/>
    <dgm:cxn modelId="{5913C75F-DAB4-4CEE-A259-1778674A9A60}" type="presParOf" srcId="{2D5B6830-AD02-4550-BFA7-DAE082342FA0}" destId="{62090A5A-1F97-4059-8E9F-4E8D2C515257}" srcOrd="1" destOrd="0" presId="urn:microsoft.com/office/officeart/2005/8/layout/matrix3"/>
    <dgm:cxn modelId="{F6D9DAD3-B1ED-42E1-9743-213525AB65E5}" type="presParOf" srcId="{2D5B6830-AD02-4550-BFA7-DAE082342FA0}" destId="{7F83A4DB-C510-49CB-8CF1-0D571A3F625D}" srcOrd="2" destOrd="0" presId="urn:microsoft.com/office/officeart/2005/8/layout/matrix3"/>
    <dgm:cxn modelId="{82593964-13D3-4FE3-86FB-57297730B4F4}" type="presParOf" srcId="{2D5B6830-AD02-4550-BFA7-DAE082342FA0}" destId="{07CE9D23-D2FA-4223-82E4-D53265730A8C}" srcOrd="3" destOrd="0" presId="urn:microsoft.com/office/officeart/2005/8/layout/matrix3"/>
    <dgm:cxn modelId="{E5FA4C98-FC41-4A95-9A64-F7A06294D8D7}" type="presParOf" srcId="{2D5B6830-AD02-4550-BFA7-DAE082342FA0}" destId="{43739774-82A1-4267-B60C-4527A1C4A097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2B5C06E-247E-444B-8A99-BFBD7FF8F516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525826D6-0DE4-4D51-B053-1D5CF7A288A4}">
      <dgm:prSet phldrT="[텍스트]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latinLnBrk="1"/>
          <a:r>
            <a:rPr lang="en-US" altLang="ko-KR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ea typeface="굴림" pitchFamily="50" charset="-127"/>
            </a:rPr>
            <a:t>Advancements</a:t>
          </a:r>
          <a:endParaRPr lang="ko-KR" altLang="en-US" dirty="0"/>
        </a:p>
      </dgm:t>
    </dgm:pt>
    <dgm:pt modelId="{415D0E9C-BBA3-4C89-A02B-E71C5EA910B2}" type="parTrans" cxnId="{432D5F1D-427D-498B-B2BA-D6AA85BE0656}">
      <dgm:prSet/>
      <dgm:spPr/>
      <dgm:t>
        <a:bodyPr/>
        <a:lstStyle/>
        <a:p>
          <a:pPr latinLnBrk="1"/>
          <a:endParaRPr lang="ko-KR" altLang="en-US"/>
        </a:p>
      </dgm:t>
    </dgm:pt>
    <dgm:pt modelId="{48489B70-35A9-4276-BB2C-19DF908E4D7E}" type="sibTrans" cxnId="{432D5F1D-427D-498B-B2BA-D6AA85BE0656}">
      <dgm:prSet/>
      <dgm:spPr/>
      <dgm:t>
        <a:bodyPr/>
        <a:lstStyle/>
        <a:p>
          <a:pPr latinLnBrk="1"/>
          <a:endParaRPr lang="ko-KR" altLang="en-US"/>
        </a:p>
      </dgm:t>
    </dgm:pt>
    <dgm:pt modelId="{B463F694-9C06-4AF0-B52D-0A449A6CBCC2}">
      <dgm:prSet phldrT="[텍스트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latinLnBrk="1"/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Increase specificity to tumor cells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D98273-129C-4682-892A-8654EB0A9A81}" type="parTrans" cxnId="{09ECE66D-D682-4955-80B2-72989A8E920A}">
      <dgm:prSet/>
      <dgm:spPr/>
      <dgm:t>
        <a:bodyPr/>
        <a:lstStyle/>
        <a:p>
          <a:pPr latinLnBrk="1"/>
          <a:endParaRPr lang="ko-KR" altLang="en-US"/>
        </a:p>
      </dgm:t>
    </dgm:pt>
    <dgm:pt modelId="{27B011CC-E5DF-4ED9-B336-2777EEC055FC}" type="sibTrans" cxnId="{09ECE66D-D682-4955-80B2-72989A8E920A}">
      <dgm:prSet/>
      <dgm:spPr/>
      <dgm:t>
        <a:bodyPr/>
        <a:lstStyle/>
        <a:p>
          <a:pPr latinLnBrk="1"/>
          <a:endParaRPr lang="ko-KR" altLang="en-US"/>
        </a:p>
      </dgm:t>
    </dgm:pt>
    <dgm:pt modelId="{1DAD3C0D-5B1A-4CB5-86DA-EC328B75C39D}">
      <dgm:prSet phldrT="[텍스트]" custT="1">
        <dgm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pPr latinLnBrk="1"/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Increase potency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125D5CF-DEB9-499B-9920-71FCC643834E}" type="parTrans" cxnId="{0216BD55-C0B7-48D6-9B5B-A6AF1A3FE12C}">
      <dgm:prSet/>
      <dgm:spPr/>
      <dgm:t>
        <a:bodyPr/>
        <a:lstStyle/>
        <a:p>
          <a:pPr latinLnBrk="1"/>
          <a:endParaRPr lang="ko-KR" altLang="en-US"/>
        </a:p>
      </dgm:t>
    </dgm:pt>
    <dgm:pt modelId="{FB2038B2-4E5F-46A0-8182-F9B09D69A18B}" type="sibTrans" cxnId="{0216BD55-C0B7-48D6-9B5B-A6AF1A3FE12C}">
      <dgm:prSet/>
      <dgm:spPr/>
      <dgm:t>
        <a:bodyPr/>
        <a:lstStyle/>
        <a:p>
          <a:pPr latinLnBrk="1"/>
          <a:endParaRPr lang="ko-KR" altLang="en-US"/>
        </a:p>
      </dgm:t>
    </dgm:pt>
    <dgm:pt modelId="{BBD43AA7-E714-4882-AF23-A04E4098D52D}">
      <dgm:prSet phldrT="[텍스트]" custT="1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latinLnBrk="1"/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Decrease time of sensitivity to sunlight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998661F-2265-4FAB-B4DD-E2490463870B}" type="parTrans" cxnId="{8A3EB252-8509-458B-9493-1C651822FFC7}">
      <dgm:prSet/>
      <dgm:spPr/>
      <dgm:t>
        <a:bodyPr/>
        <a:lstStyle/>
        <a:p>
          <a:pPr latinLnBrk="1"/>
          <a:endParaRPr lang="ko-KR" altLang="en-US"/>
        </a:p>
      </dgm:t>
    </dgm:pt>
    <dgm:pt modelId="{9C9DA774-5A8E-4778-AE7D-A79EB7E22C1F}" type="sibTrans" cxnId="{8A3EB252-8509-458B-9493-1C651822FFC7}">
      <dgm:prSet/>
      <dgm:spPr/>
      <dgm:t>
        <a:bodyPr/>
        <a:lstStyle/>
        <a:p>
          <a:pPr latinLnBrk="1"/>
          <a:endParaRPr lang="ko-KR" altLang="en-US"/>
        </a:p>
      </dgm:t>
    </dgm:pt>
    <dgm:pt modelId="{C7C995B2-1AD3-452A-ADB6-C3B023869C96}" type="pres">
      <dgm:prSet presAssocID="{02B5C06E-247E-444B-8A99-BFBD7FF8F5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BED6E91-F162-47B4-A0E3-0D1E98623075}" type="pres">
      <dgm:prSet presAssocID="{525826D6-0DE4-4D51-B053-1D5CF7A288A4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9C2AA329-06B8-4800-B0FF-9F10085F91A7}" type="pres">
      <dgm:prSet presAssocID="{E6D98273-129C-4682-892A-8654EB0A9A81}" presName="parTrans" presStyleLbl="bgSibTrans2D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B6E84A47-DBAD-4915-9D71-2B07E1BAF4DF}" type="pres">
      <dgm:prSet presAssocID="{B463F694-9C06-4AF0-B52D-0A449A6CBCC2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7E18D64-6DD9-4C9D-BF8D-D3AF1FB1E3C9}" type="pres">
      <dgm:prSet presAssocID="{6125D5CF-DEB9-499B-9920-71FCC643834E}" presName="parTrans" presStyleLbl="bgSibTrans2D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24D2F857-9F9B-4EE7-804D-46CB53FC8013}" type="pres">
      <dgm:prSet presAssocID="{1DAD3C0D-5B1A-4CB5-86DA-EC328B75C39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6660FB7-A481-4360-8D90-30E8443A2722}" type="pres">
      <dgm:prSet presAssocID="{C998661F-2265-4FAB-B4DD-E2490463870B}" presName="parTrans" presStyleLbl="bgSibTrans2D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8956D302-94BC-4DC8-A774-51DF6FCCA31E}" type="pres">
      <dgm:prSet presAssocID="{BBD43AA7-E714-4882-AF23-A04E4098D52D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3E7022B-A64F-40CE-A7BE-C57F856A8D15}" type="presOf" srcId="{1DAD3C0D-5B1A-4CB5-86DA-EC328B75C39D}" destId="{24D2F857-9F9B-4EE7-804D-46CB53FC8013}" srcOrd="0" destOrd="0" presId="urn:microsoft.com/office/officeart/2005/8/layout/radial4"/>
    <dgm:cxn modelId="{5459AE15-2B8E-44DA-8EC0-AD475AF72F50}" type="presOf" srcId="{B463F694-9C06-4AF0-B52D-0A449A6CBCC2}" destId="{B6E84A47-DBAD-4915-9D71-2B07E1BAF4DF}" srcOrd="0" destOrd="0" presId="urn:microsoft.com/office/officeart/2005/8/layout/radial4"/>
    <dgm:cxn modelId="{8A3EB252-8509-458B-9493-1C651822FFC7}" srcId="{525826D6-0DE4-4D51-B053-1D5CF7A288A4}" destId="{BBD43AA7-E714-4882-AF23-A04E4098D52D}" srcOrd="2" destOrd="0" parTransId="{C998661F-2265-4FAB-B4DD-E2490463870B}" sibTransId="{9C9DA774-5A8E-4778-AE7D-A79EB7E22C1F}"/>
    <dgm:cxn modelId="{BB79DAF8-84F9-4B2E-846B-2E33ED493501}" type="presOf" srcId="{6125D5CF-DEB9-499B-9920-71FCC643834E}" destId="{07E18D64-6DD9-4C9D-BF8D-D3AF1FB1E3C9}" srcOrd="0" destOrd="0" presId="urn:microsoft.com/office/officeart/2005/8/layout/radial4"/>
    <dgm:cxn modelId="{8476F6E4-5E31-4090-A482-8ED76972826E}" type="presOf" srcId="{BBD43AA7-E714-4882-AF23-A04E4098D52D}" destId="{8956D302-94BC-4DC8-A774-51DF6FCCA31E}" srcOrd="0" destOrd="0" presId="urn:microsoft.com/office/officeart/2005/8/layout/radial4"/>
    <dgm:cxn modelId="{0216BD55-C0B7-48D6-9B5B-A6AF1A3FE12C}" srcId="{525826D6-0DE4-4D51-B053-1D5CF7A288A4}" destId="{1DAD3C0D-5B1A-4CB5-86DA-EC328B75C39D}" srcOrd="1" destOrd="0" parTransId="{6125D5CF-DEB9-499B-9920-71FCC643834E}" sibTransId="{FB2038B2-4E5F-46A0-8182-F9B09D69A18B}"/>
    <dgm:cxn modelId="{E924A9C7-B492-4FB1-8007-5AE7AD7D2B06}" type="presOf" srcId="{E6D98273-129C-4682-892A-8654EB0A9A81}" destId="{9C2AA329-06B8-4800-B0FF-9F10085F91A7}" srcOrd="0" destOrd="0" presId="urn:microsoft.com/office/officeart/2005/8/layout/radial4"/>
    <dgm:cxn modelId="{E090D424-5FCF-467D-81B0-F5151E76CBB9}" type="presOf" srcId="{02B5C06E-247E-444B-8A99-BFBD7FF8F516}" destId="{C7C995B2-1AD3-452A-ADB6-C3B023869C96}" srcOrd="0" destOrd="0" presId="urn:microsoft.com/office/officeart/2005/8/layout/radial4"/>
    <dgm:cxn modelId="{02630F96-5E21-4FFC-A1D7-899BF4310D9C}" type="presOf" srcId="{525826D6-0DE4-4D51-B053-1D5CF7A288A4}" destId="{6BED6E91-F162-47B4-A0E3-0D1E98623075}" srcOrd="0" destOrd="0" presId="urn:microsoft.com/office/officeart/2005/8/layout/radial4"/>
    <dgm:cxn modelId="{09ECE66D-D682-4955-80B2-72989A8E920A}" srcId="{525826D6-0DE4-4D51-B053-1D5CF7A288A4}" destId="{B463F694-9C06-4AF0-B52D-0A449A6CBCC2}" srcOrd="0" destOrd="0" parTransId="{E6D98273-129C-4682-892A-8654EB0A9A81}" sibTransId="{27B011CC-E5DF-4ED9-B336-2777EEC055FC}"/>
    <dgm:cxn modelId="{4440C812-6C43-41B6-B865-674B7024E961}" type="presOf" srcId="{C998661F-2265-4FAB-B4DD-E2490463870B}" destId="{F6660FB7-A481-4360-8D90-30E8443A2722}" srcOrd="0" destOrd="0" presId="urn:microsoft.com/office/officeart/2005/8/layout/radial4"/>
    <dgm:cxn modelId="{432D5F1D-427D-498B-B2BA-D6AA85BE0656}" srcId="{02B5C06E-247E-444B-8A99-BFBD7FF8F516}" destId="{525826D6-0DE4-4D51-B053-1D5CF7A288A4}" srcOrd="0" destOrd="0" parTransId="{415D0E9C-BBA3-4C89-A02B-E71C5EA910B2}" sibTransId="{48489B70-35A9-4276-BB2C-19DF908E4D7E}"/>
    <dgm:cxn modelId="{2C535444-2969-4D17-99C5-3375CAA99662}" type="presParOf" srcId="{C7C995B2-1AD3-452A-ADB6-C3B023869C96}" destId="{6BED6E91-F162-47B4-A0E3-0D1E98623075}" srcOrd="0" destOrd="0" presId="urn:microsoft.com/office/officeart/2005/8/layout/radial4"/>
    <dgm:cxn modelId="{54D86A73-B3D7-4B9D-B595-907EE747E6CA}" type="presParOf" srcId="{C7C995B2-1AD3-452A-ADB6-C3B023869C96}" destId="{9C2AA329-06B8-4800-B0FF-9F10085F91A7}" srcOrd="1" destOrd="0" presId="urn:microsoft.com/office/officeart/2005/8/layout/radial4"/>
    <dgm:cxn modelId="{DC8B379D-C09F-4876-B862-218C241D782D}" type="presParOf" srcId="{C7C995B2-1AD3-452A-ADB6-C3B023869C96}" destId="{B6E84A47-DBAD-4915-9D71-2B07E1BAF4DF}" srcOrd="2" destOrd="0" presId="urn:microsoft.com/office/officeart/2005/8/layout/radial4"/>
    <dgm:cxn modelId="{76E5558E-A709-433A-B9EC-C79FBFB74830}" type="presParOf" srcId="{C7C995B2-1AD3-452A-ADB6-C3B023869C96}" destId="{07E18D64-6DD9-4C9D-BF8D-D3AF1FB1E3C9}" srcOrd="3" destOrd="0" presId="urn:microsoft.com/office/officeart/2005/8/layout/radial4"/>
    <dgm:cxn modelId="{85421F23-9517-4DDB-8B8E-129F2FB488D5}" type="presParOf" srcId="{C7C995B2-1AD3-452A-ADB6-C3B023869C96}" destId="{24D2F857-9F9B-4EE7-804D-46CB53FC8013}" srcOrd="4" destOrd="0" presId="urn:microsoft.com/office/officeart/2005/8/layout/radial4"/>
    <dgm:cxn modelId="{19DE4E3E-7AE8-46E0-9C93-AD61FB7D0FA6}" type="presParOf" srcId="{C7C995B2-1AD3-452A-ADB6-C3B023869C96}" destId="{F6660FB7-A481-4360-8D90-30E8443A2722}" srcOrd="5" destOrd="0" presId="urn:microsoft.com/office/officeart/2005/8/layout/radial4"/>
    <dgm:cxn modelId="{A3603DAB-9D52-4BFC-9FE2-ABCBDD299ADD}" type="presParOf" srcId="{C7C995B2-1AD3-452A-ADB6-C3B023869C96}" destId="{8956D302-94BC-4DC8-A774-51DF6FCCA31E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131F4A8D-BFB5-405F-80DE-E9C38BB403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08AEA988-2BA1-4870-9C17-F06CD539C25D}">
      <dgm:prSet phldrT="[텍스트]"/>
      <dgm:spPr/>
      <dgm:t>
        <a:bodyPr/>
        <a:lstStyle/>
        <a:p>
          <a:pPr latinLnBrk="1"/>
          <a:r>
            <a:rPr lang="en-US" altLang="ko-KR" dirty="0" smtClean="0"/>
            <a:t>405 nm</a:t>
          </a:r>
          <a:endParaRPr lang="ko-KR" altLang="en-US" dirty="0"/>
        </a:p>
      </dgm:t>
    </dgm:pt>
    <dgm:pt modelId="{3E1B89F2-4F3F-467C-BFE5-A1765DEE1F99}" type="parTrans" cxnId="{D1DFE811-D6F2-46C8-93FE-3B042EC2956E}">
      <dgm:prSet/>
      <dgm:spPr/>
      <dgm:t>
        <a:bodyPr/>
        <a:lstStyle/>
        <a:p>
          <a:pPr latinLnBrk="1"/>
          <a:endParaRPr lang="ko-KR" altLang="en-US"/>
        </a:p>
      </dgm:t>
    </dgm:pt>
    <dgm:pt modelId="{37292C88-5F75-4223-8DC6-8A117D499AFC}" type="sibTrans" cxnId="{D1DFE811-D6F2-46C8-93FE-3B042EC2956E}">
      <dgm:prSet/>
      <dgm:spPr/>
      <dgm:t>
        <a:bodyPr/>
        <a:lstStyle/>
        <a:p>
          <a:pPr latinLnBrk="1"/>
          <a:endParaRPr lang="ko-KR" altLang="en-US"/>
        </a:p>
      </dgm:t>
    </dgm:pt>
    <dgm:pt modelId="{9FE0A03C-1855-43C8-8132-65305FA7318E}">
      <dgm:prSet phldrT="[텍스트]"/>
      <dgm:spPr/>
      <dgm:t>
        <a:bodyPr/>
        <a:lstStyle/>
        <a:p>
          <a:pPr latinLnBrk="1"/>
          <a:r>
            <a:rPr lang="en-US" altLang="ko-KR" dirty="0" smtClean="0"/>
            <a:t>absorption peak</a:t>
          </a:r>
          <a:endParaRPr lang="ko-KR" altLang="en-US" dirty="0"/>
        </a:p>
      </dgm:t>
    </dgm:pt>
    <dgm:pt modelId="{DB36959D-32DD-4A9B-B6DE-93321E3AB4E5}" type="parTrans" cxnId="{9D55E5CC-BC98-49E0-BE5A-13A7145FB362}">
      <dgm:prSet/>
      <dgm:spPr/>
      <dgm:t>
        <a:bodyPr/>
        <a:lstStyle/>
        <a:p>
          <a:pPr latinLnBrk="1"/>
          <a:endParaRPr lang="ko-KR" altLang="en-US"/>
        </a:p>
      </dgm:t>
    </dgm:pt>
    <dgm:pt modelId="{7319A98D-3E05-4D01-ABD4-9096BE653595}" type="sibTrans" cxnId="{9D55E5CC-BC98-49E0-BE5A-13A7145FB362}">
      <dgm:prSet/>
      <dgm:spPr/>
      <dgm:t>
        <a:bodyPr/>
        <a:lstStyle/>
        <a:p>
          <a:pPr latinLnBrk="1"/>
          <a:endParaRPr lang="ko-KR" altLang="en-US"/>
        </a:p>
      </dgm:t>
    </dgm:pt>
    <dgm:pt modelId="{53E3F1ED-8D03-465E-948F-2EF483DEC81B}">
      <dgm:prSet phldrT="[텍스트]"/>
      <dgm:spPr/>
      <dgm:t>
        <a:bodyPr/>
        <a:lstStyle/>
        <a:p>
          <a:pPr latinLnBrk="1"/>
          <a:r>
            <a:rPr lang="en-US" altLang="ko-KR" dirty="0" smtClean="0"/>
            <a:t>630 nm </a:t>
          </a:r>
          <a:endParaRPr lang="ko-KR" altLang="en-US" dirty="0"/>
        </a:p>
      </dgm:t>
    </dgm:pt>
    <dgm:pt modelId="{89760071-5FF2-4F85-BB28-C74A4C8EF14A}" type="parTrans" cxnId="{3279DFD7-D3D9-4D3D-AD76-5BD7F6D16473}">
      <dgm:prSet/>
      <dgm:spPr/>
      <dgm:t>
        <a:bodyPr/>
        <a:lstStyle/>
        <a:p>
          <a:pPr latinLnBrk="1"/>
          <a:endParaRPr lang="ko-KR" altLang="en-US"/>
        </a:p>
      </dgm:t>
    </dgm:pt>
    <dgm:pt modelId="{37A886CF-F75B-40B3-B234-1EDBC1B955F6}" type="sibTrans" cxnId="{3279DFD7-D3D9-4D3D-AD76-5BD7F6D16473}">
      <dgm:prSet/>
      <dgm:spPr/>
      <dgm:t>
        <a:bodyPr/>
        <a:lstStyle/>
        <a:p>
          <a:pPr latinLnBrk="1"/>
          <a:endParaRPr lang="ko-KR" altLang="en-US"/>
        </a:p>
      </dgm:t>
    </dgm:pt>
    <dgm:pt modelId="{49179A1B-D44F-4659-B9AB-3A49709CCEE8}">
      <dgm:prSet phldrT="[텍스트]"/>
      <dgm:spPr/>
      <dgm:t>
        <a:bodyPr/>
        <a:lstStyle/>
        <a:p>
          <a:pPr latinLnBrk="1"/>
          <a:r>
            <a:rPr lang="en-US" altLang="ko-KR" dirty="0" smtClean="0"/>
            <a:t>achieve more penetration</a:t>
          </a:r>
          <a:endParaRPr lang="ko-KR" altLang="en-US" dirty="0"/>
        </a:p>
      </dgm:t>
    </dgm:pt>
    <dgm:pt modelId="{44B459B2-1926-4EF2-AD61-A92AC33B8CD5}" type="parTrans" cxnId="{272CE642-1BF3-4AFB-A24D-BE5D4FA45ECF}">
      <dgm:prSet/>
      <dgm:spPr/>
      <dgm:t>
        <a:bodyPr/>
        <a:lstStyle/>
        <a:p>
          <a:pPr latinLnBrk="1"/>
          <a:endParaRPr lang="ko-KR" altLang="en-US"/>
        </a:p>
      </dgm:t>
    </dgm:pt>
    <dgm:pt modelId="{B3055940-95B5-47D3-8373-DC95C5982B25}" type="sibTrans" cxnId="{272CE642-1BF3-4AFB-A24D-BE5D4FA45ECF}">
      <dgm:prSet/>
      <dgm:spPr/>
      <dgm:t>
        <a:bodyPr/>
        <a:lstStyle/>
        <a:p>
          <a:pPr latinLnBrk="1"/>
          <a:endParaRPr lang="ko-KR" altLang="en-US"/>
        </a:p>
      </dgm:t>
    </dgm:pt>
    <dgm:pt modelId="{5F814C15-CFAA-4EB8-8892-B34A90E9D015}">
      <dgm:prSet phldrT="[텍스트]"/>
      <dgm:spPr/>
      <dgm:t>
        <a:bodyPr/>
        <a:lstStyle/>
        <a:p>
          <a:pPr latinLnBrk="1"/>
          <a:endParaRPr lang="ko-KR" altLang="en-US" dirty="0"/>
        </a:p>
      </dgm:t>
    </dgm:pt>
    <dgm:pt modelId="{633685CE-A749-4B37-931C-20D597BD9F34}" type="parTrans" cxnId="{9943EDAD-A228-4FE1-8BD8-06A2927593AD}">
      <dgm:prSet/>
      <dgm:spPr/>
      <dgm:t>
        <a:bodyPr/>
        <a:lstStyle/>
        <a:p>
          <a:pPr latinLnBrk="1"/>
          <a:endParaRPr lang="ko-KR" altLang="en-US"/>
        </a:p>
      </dgm:t>
    </dgm:pt>
    <dgm:pt modelId="{0E4DEF36-EDE5-4307-A9D1-BB3FF2FF15CE}" type="sibTrans" cxnId="{9943EDAD-A228-4FE1-8BD8-06A2927593AD}">
      <dgm:prSet/>
      <dgm:spPr/>
      <dgm:t>
        <a:bodyPr/>
        <a:lstStyle/>
        <a:p>
          <a:pPr latinLnBrk="1"/>
          <a:endParaRPr lang="ko-KR" altLang="en-US"/>
        </a:p>
      </dgm:t>
    </dgm:pt>
    <dgm:pt modelId="{2FE17254-5B3D-4569-B5A2-6A671133C330}">
      <dgm:prSet phldrT="[텍스트]"/>
      <dgm:spPr/>
      <dgm:t>
        <a:bodyPr/>
        <a:lstStyle/>
        <a:p>
          <a:pPr latinLnBrk="1"/>
          <a:r>
            <a:rPr lang="en-US" altLang="ko-KR" dirty="0" smtClean="0"/>
            <a:t>However, almost completely absorbed at the tissue surface</a:t>
          </a:r>
          <a:endParaRPr lang="ko-KR" altLang="en-US" dirty="0"/>
        </a:p>
      </dgm:t>
    </dgm:pt>
    <dgm:pt modelId="{7E4525F7-B800-4CA9-89DD-BFAB305E947A}" type="parTrans" cxnId="{275AC348-A137-45B6-8107-8F90499ACCC6}">
      <dgm:prSet/>
      <dgm:spPr/>
      <dgm:t>
        <a:bodyPr/>
        <a:lstStyle/>
        <a:p>
          <a:pPr latinLnBrk="1"/>
          <a:endParaRPr lang="ko-KR" altLang="en-US"/>
        </a:p>
      </dgm:t>
    </dgm:pt>
    <dgm:pt modelId="{FB5D05A9-FCD2-4741-8EDD-8D476A92B5C1}" type="sibTrans" cxnId="{275AC348-A137-45B6-8107-8F90499ACCC6}">
      <dgm:prSet/>
      <dgm:spPr/>
      <dgm:t>
        <a:bodyPr/>
        <a:lstStyle/>
        <a:p>
          <a:pPr latinLnBrk="1"/>
          <a:endParaRPr lang="ko-KR" altLang="en-US"/>
        </a:p>
      </dgm:t>
    </dgm:pt>
    <dgm:pt modelId="{151C0CB4-D2F5-49B6-AA93-95AAB58BC12B}">
      <dgm:prSet phldrT="[텍스트]"/>
      <dgm:spPr/>
      <dgm:t>
        <a:bodyPr/>
        <a:lstStyle/>
        <a:p>
          <a:pPr latinLnBrk="1"/>
          <a:r>
            <a:rPr lang="en-US" altLang="ko-KR" dirty="0" smtClean="0"/>
            <a:t>thus achieves only minimal and superficial tumor destruction. </a:t>
          </a:r>
          <a:endParaRPr lang="ko-KR" altLang="en-US" dirty="0"/>
        </a:p>
      </dgm:t>
    </dgm:pt>
    <dgm:pt modelId="{AD9581C1-4797-4798-8ABC-3CB78F8A69C4}" type="parTrans" cxnId="{B92C1BBB-A37B-443C-BA65-8A4BBAED13AB}">
      <dgm:prSet/>
      <dgm:spPr/>
      <dgm:t>
        <a:bodyPr/>
        <a:lstStyle/>
        <a:p>
          <a:pPr latinLnBrk="1"/>
          <a:endParaRPr lang="ko-KR" altLang="en-US"/>
        </a:p>
      </dgm:t>
    </dgm:pt>
    <dgm:pt modelId="{60E90B4D-4332-4A95-A3E4-8F15674F2AF9}" type="sibTrans" cxnId="{B92C1BBB-A37B-443C-BA65-8A4BBAED13AB}">
      <dgm:prSet/>
      <dgm:spPr/>
      <dgm:t>
        <a:bodyPr/>
        <a:lstStyle/>
        <a:p>
          <a:pPr latinLnBrk="1"/>
          <a:endParaRPr lang="ko-KR" altLang="en-US"/>
        </a:p>
      </dgm:t>
    </dgm:pt>
    <dgm:pt modelId="{5FCF71CE-C193-422B-BAFF-614C9840A9DC}">
      <dgm:prSet phldrT="[텍스트]"/>
      <dgm:spPr/>
      <dgm:t>
        <a:bodyPr/>
        <a:lstStyle/>
        <a:p>
          <a:pPr latinLnBrk="1"/>
          <a:r>
            <a:rPr lang="en-US" altLang="ko-KR" dirty="0" smtClean="0"/>
            <a:t>used for therapeutic applications and results in tumor destruction to a depth of 5 to 10 mm</a:t>
          </a:r>
          <a:endParaRPr lang="ko-KR" altLang="en-US" dirty="0"/>
        </a:p>
      </dgm:t>
    </dgm:pt>
    <dgm:pt modelId="{EA7F2500-D25B-41CA-8F71-00FB7114FBB2}" type="parTrans" cxnId="{C4331084-99C7-4EB5-B00A-D914CAD8F732}">
      <dgm:prSet/>
      <dgm:spPr/>
      <dgm:t>
        <a:bodyPr/>
        <a:lstStyle/>
        <a:p>
          <a:pPr latinLnBrk="1"/>
          <a:endParaRPr lang="ko-KR" altLang="en-US"/>
        </a:p>
      </dgm:t>
    </dgm:pt>
    <dgm:pt modelId="{A99CC943-DA35-4558-A42C-033B19CCC30B}" type="sibTrans" cxnId="{C4331084-99C7-4EB5-B00A-D914CAD8F732}">
      <dgm:prSet/>
      <dgm:spPr/>
      <dgm:t>
        <a:bodyPr/>
        <a:lstStyle/>
        <a:p>
          <a:pPr latinLnBrk="1"/>
          <a:endParaRPr lang="ko-KR" altLang="en-US"/>
        </a:p>
      </dgm:t>
    </dgm:pt>
    <dgm:pt modelId="{443C05C1-B01E-45F5-9313-35000D489A49}" type="pres">
      <dgm:prSet presAssocID="{131F4A8D-BFB5-405F-80DE-E9C38BB4034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62D11BD-C631-4B79-802A-F904F0D0920E}" type="pres">
      <dgm:prSet presAssocID="{08AEA988-2BA1-4870-9C17-F06CD539C25D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3EE8A29-328B-453B-BFA0-C6290DF2FFB4}" type="pres">
      <dgm:prSet presAssocID="{08AEA988-2BA1-4870-9C17-F06CD539C25D}" presName="childText" presStyleLbl="revTx" presStyleIdx="0" presStyleCnt="2" custScaleY="193783" custLinFactNeighborX="-348" custLinFactNeighborY="145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6A9E085-BE48-4357-8E78-C83CE8316AFA}" type="pres">
      <dgm:prSet presAssocID="{53E3F1ED-8D03-465E-948F-2EF483DEC81B}" presName="parentText" presStyleLbl="node1" presStyleIdx="1" presStyleCnt="2" custLinFactNeighborX="-348" custLinFactNeighborY="-87267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E52140A-9D36-4F7D-BF15-0AB4ECAFA324}" type="pres">
      <dgm:prSet presAssocID="{53E3F1ED-8D03-465E-948F-2EF483DEC81B}" presName="childText" presStyleLbl="revTx" presStyleIdx="1" presStyleCnt="2" custLinFactY="-14866" custLinFactNeighborX="-348" custLinFactNeighborY="-10000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92C1BBB-A37B-443C-BA65-8A4BBAED13AB}" srcId="{08AEA988-2BA1-4870-9C17-F06CD539C25D}" destId="{151C0CB4-D2F5-49B6-AA93-95AAB58BC12B}" srcOrd="2" destOrd="0" parTransId="{AD9581C1-4797-4798-8ABC-3CB78F8A69C4}" sibTransId="{60E90B4D-4332-4A95-A3E4-8F15674F2AF9}"/>
    <dgm:cxn modelId="{320C72B4-901D-4F69-B447-0BD7986557DC}" type="presOf" srcId="{5F814C15-CFAA-4EB8-8892-B34A90E9D015}" destId="{33EE8A29-328B-453B-BFA0-C6290DF2FFB4}" srcOrd="0" destOrd="3" presId="urn:microsoft.com/office/officeart/2005/8/layout/vList2"/>
    <dgm:cxn modelId="{EB18656D-508D-4B7D-B9E0-C332A88A7772}" type="presOf" srcId="{49179A1B-D44F-4659-B9AB-3A49709CCEE8}" destId="{6E52140A-9D36-4F7D-BF15-0AB4ECAFA324}" srcOrd="0" destOrd="0" presId="urn:microsoft.com/office/officeart/2005/8/layout/vList2"/>
    <dgm:cxn modelId="{764397B4-A2B1-488E-8965-5B6FB1067389}" type="presOf" srcId="{53E3F1ED-8D03-465E-948F-2EF483DEC81B}" destId="{06A9E085-BE48-4357-8E78-C83CE8316AFA}" srcOrd="0" destOrd="0" presId="urn:microsoft.com/office/officeart/2005/8/layout/vList2"/>
    <dgm:cxn modelId="{876D18CF-6DBB-457F-9C7A-3F992738CD94}" type="presOf" srcId="{151C0CB4-D2F5-49B6-AA93-95AAB58BC12B}" destId="{33EE8A29-328B-453B-BFA0-C6290DF2FFB4}" srcOrd="0" destOrd="2" presId="urn:microsoft.com/office/officeart/2005/8/layout/vList2"/>
    <dgm:cxn modelId="{9943EDAD-A228-4FE1-8BD8-06A2927593AD}" srcId="{08AEA988-2BA1-4870-9C17-F06CD539C25D}" destId="{5F814C15-CFAA-4EB8-8892-B34A90E9D015}" srcOrd="3" destOrd="0" parTransId="{633685CE-A749-4B37-931C-20D597BD9F34}" sibTransId="{0E4DEF36-EDE5-4307-A9D1-BB3FF2FF15CE}"/>
    <dgm:cxn modelId="{9D55E5CC-BC98-49E0-BE5A-13A7145FB362}" srcId="{08AEA988-2BA1-4870-9C17-F06CD539C25D}" destId="{9FE0A03C-1855-43C8-8132-65305FA7318E}" srcOrd="0" destOrd="0" parTransId="{DB36959D-32DD-4A9B-B6DE-93321E3AB4E5}" sibTransId="{7319A98D-3E05-4D01-ABD4-9096BE653595}"/>
    <dgm:cxn modelId="{C903A7AD-D7A6-41F5-AB3E-3471F010C903}" type="presOf" srcId="{2FE17254-5B3D-4569-B5A2-6A671133C330}" destId="{33EE8A29-328B-453B-BFA0-C6290DF2FFB4}" srcOrd="0" destOrd="1" presId="urn:microsoft.com/office/officeart/2005/8/layout/vList2"/>
    <dgm:cxn modelId="{3279DFD7-D3D9-4D3D-AD76-5BD7F6D16473}" srcId="{131F4A8D-BFB5-405F-80DE-E9C38BB4034C}" destId="{53E3F1ED-8D03-465E-948F-2EF483DEC81B}" srcOrd="1" destOrd="0" parTransId="{89760071-5FF2-4F85-BB28-C74A4C8EF14A}" sibTransId="{37A886CF-F75B-40B3-B234-1EDBC1B955F6}"/>
    <dgm:cxn modelId="{3EAE9532-19D9-405A-B632-ACA818AC08BD}" type="presOf" srcId="{9FE0A03C-1855-43C8-8132-65305FA7318E}" destId="{33EE8A29-328B-453B-BFA0-C6290DF2FFB4}" srcOrd="0" destOrd="0" presId="urn:microsoft.com/office/officeart/2005/8/layout/vList2"/>
    <dgm:cxn modelId="{275AC348-A137-45B6-8107-8F90499ACCC6}" srcId="{08AEA988-2BA1-4870-9C17-F06CD539C25D}" destId="{2FE17254-5B3D-4569-B5A2-6A671133C330}" srcOrd="1" destOrd="0" parTransId="{7E4525F7-B800-4CA9-89DD-BFAB305E947A}" sibTransId="{FB5D05A9-FCD2-4741-8EDD-8D476A92B5C1}"/>
    <dgm:cxn modelId="{F27DF56A-7ECB-4D51-A07A-8105E5971440}" type="presOf" srcId="{131F4A8D-BFB5-405F-80DE-E9C38BB4034C}" destId="{443C05C1-B01E-45F5-9313-35000D489A49}" srcOrd="0" destOrd="0" presId="urn:microsoft.com/office/officeart/2005/8/layout/vList2"/>
    <dgm:cxn modelId="{D1DFE811-D6F2-46C8-93FE-3B042EC2956E}" srcId="{131F4A8D-BFB5-405F-80DE-E9C38BB4034C}" destId="{08AEA988-2BA1-4870-9C17-F06CD539C25D}" srcOrd="0" destOrd="0" parTransId="{3E1B89F2-4F3F-467C-BFE5-A1765DEE1F99}" sibTransId="{37292C88-5F75-4223-8DC6-8A117D499AFC}"/>
    <dgm:cxn modelId="{D205B32D-FF9A-4D5E-9227-B2FE01237886}" type="presOf" srcId="{08AEA988-2BA1-4870-9C17-F06CD539C25D}" destId="{962D11BD-C631-4B79-802A-F904F0D0920E}" srcOrd="0" destOrd="0" presId="urn:microsoft.com/office/officeart/2005/8/layout/vList2"/>
    <dgm:cxn modelId="{272CE642-1BF3-4AFB-A24D-BE5D4FA45ECF}" srcId="{53E3F1ED-8D03-465E-948F-2EF483DEC81B}" destId="{49179A1B-D44F-4659-B9AB-3A49709CCEE8}" srcOrd="0" destOrd="0" parTransId="{44B459B2-1926-4EF2-AD61-A92AC33B8CD5}" sibTransId="{B3055940-95B5-47D3-8373-DC95C5982B25}"/>
    <dgm:cxn modelId="{C4331084-99C7-4EB5-B00A-D914CAD8F732}" srcId="{53E3F1ED-8D03-465E-948F-2EF483DEC81B}" destId="{5FCF71CE-C193-422B-BAFF-614C9840A9DC}" srcOrd="1" destOrd="0" parTransId="{EA7F2500-D25B-41CA-8F71-00FB7114FBB2}" sibTransId="{A99CC943-DA35-4558-A42C-033B19CCC30B}"/>
    <dgm:cxn modelId="{E7B4D43E-BFB8-4C82-948E-1486F6705A5C}" type="presOf" srcId="{5FCF71CE-C193-422B-BAFF-614C9840A9DC}" destId="{6E52140A-9D36-4F7D-BF15-0AB4ECAFA324}" srcOrd="0" destOrd="1" presId="urn:microsoft.com/office/officeart/2005/8/layout/vList2"/>
    <dgm:cxn modelId="{9E3ED685-B498-467D-BD23-8B421D396C33}" type="presParOf" srcId="{443C05C1-B01E-45F5-9313-35000D489A49}" destId="{962D11BD-C631-4B79-802A-F904F0D0920E}" srcOrd="0" destOrd="0" presId="urn:microsoft.com/office/officeart/2005/8/layout/vList2"/>
    <dgm:cxn modelId="{E8822006-3C0F-47C9-A598-BD2D7BDAE608}" type="presParOf" srcId="{443C05C1-B01E-45F5-9313-35000D489A49}" destId="{33EE8A29-328B-453B-BFA0-C6290DF2FFB4}" srcOrd="1" destOrd="0" presId="urn:microsoft.com/office/officeart/2005/8/layout/vList2"/>
    <dgm:cxn modelId="{9B31DBAF-300C-4C71-AC19-46D2F7EFBDE2}" type="presParOf" srcId="{443C05C1-B01E-45F5-9313-35000D489A49}" destId="{06A9E085-BE48-4357-8E78-C83CE8316AFA}" srcOrd="2" destOrd="0" presId="urn:microsoft.com/office/officeart/2005/8/layout/vList2"/>
    <dgm:cxn modelId="{5713A57E-F51C-4505-B9E0-51548EC78DE9}" type="presParOf" srcId="{443C05C1-B01E-45F5-9313-35000D489A49}" destId="{6E52140A-9D36-4F7D-BF15-0AB4ECAFA32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27CF596-588B-4E7E-8DAB-15E023D4D7FC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DF21726D-F37B-4919-AFA9-FBD8C5FFAC69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solidFill>
                <a:srgbClr val="92D050"/>
              </a:solidFill>
            </a:rPr>
            <a:t>48 hr</a:t>
          </a:r>
          <a:endParaRPr lang="ko-KR" altLang="en-US" sz="2000" dirty="0">
            <a:solidFill>
              <a:srgbClr val="92D050"/>
            </a:solidFill>
          </a:endParaRPr>
        </a:p>
      </dgm:t>
    </dgm:pt>
    <dgm:pt modelId="{C4E2809A-B497-4684-80F3-442CEDFF9440}" type="parTrans" cxnId="{0835F9D7-AA62-4765-A2A9-4CD7872F0188}">
      <dgm:prSet/>
      <dgm:spPr/>
      <dgm:t>
        <a:bodyPr/>
        <a:lstStyle/>
        <a:p>
          <a:pPr latinLnBrk="1"/>
          <a:endParaRPr lang="ko-KR" altLang="en-US"/>
        </a:p>
      </dgm:t>
    </dgm:pt>
    <dgm:pt modelId="{DD70D355-932A-4DB1-B07E-9C35BC205B08}" type="sibTrans" cxnId="{0835F9D7-AA62-4765-A2A9-4CD7872F0188}">
      <dgm:prSet/>
      <dgm:spPr/>
      <dgm:t>
        <a:bodyPr/>
        <a:lstStyle/>
        <a:p>
          <a:pPr latinLnBrk="1"/>
          <a:endParaRPr lang="ko-KR" altLang="en-US"/>
        </a:p>
      </dgm:t>
    </dgm:pt>
    <dgm:pt modelId="{0BD354CB-D22E-4950-9E06-4F0DFF0F89F3}">
      <dgm:prSet phldrT="[텍스트]"/>
      <dgm:spPr/>
      <dgm:t>
        <a:bodyPr/>
        <a:lstStyle/>
        <a:p>
          <a:pPr latinLnBrk="1"/>
          <a:r>
            <a:rPr lang="en-US" altLang="ko-KR" dirty="0" smtClean="0"/>
            <a:t>wash out of normal mucosa</a:t>
          </a:r>
          <a:endParaRPr lang="ko-KR" altLang="en-US" dirty="0"/>
        </a:p>
      </dgm:t>
    </dgm:pt>
    <dgm:pt modelId="{F2AEF816-F6CA-4C70-BEFF-AD5A386D71C8}" type="parTrans" cxnId="{504D6DA8-B06E-487E-A0D5-1CE31B26FE17}">
      <dgm:prSet/>
      <dgm:spPr/>
      <dgm:t>
        <a:bodyPr/>
        <a:lstStyle/>
        <a:p>
          <a:pPr latinLnBrk="1"/>
          <a:endParaRPr lang="ko-KR" altLang="en-US"/>
        </a:p>
      </dgm:t>
    </dgm:pt>
    <dgm:pt modelId="{8BAF31F9-6D49-48DD-8837-BB2BCA5A22F6}" type="sibTrans" cxnId="{504D6DA8-B06E-487E-A0D5-1CE31B26FE17}">
      <dgm:prSet/>
      <dgm:spPr/>
      <dgm:t>
        <a:bodyPr/>
        <a:lstStyle/>
        <a:p>
          <a:pPr latinLnBrk="1"/>
          <a:endParaRPr lang="ko-KR" altLang="en-US"/>
        </a:p>
      </dgm:t>
    </dgm:pt>
    <dgm:pt modelId="{B750A3EB-CC91-4DF1-9384-218F4A67D8CC}">
      <dgm:prSet phldrT="[텍스트]"/>
      <dgm:spPr/>
      <dgm:t>
        <a:bodyPr/>
        <a:lstStyle/>
        <a:p>
          <a:pPr latinLnBrk="1"/>
          <a:r>
            <a:rPr lang="en-US" altLang="ko-KR" dirty="0" smtClean="0"/>
            <a:t>minimizing damage to nonmalignant tissue. </a:t>
          </a:r>
          <a:endParaRPr lang="ko-KR" altLang="en-US" dirty="0"/>
        </a:p>
      </dgm:t>
    </dgm:pt>
    <dgm:pt modelId="{9BEDEA72-4C0D-4792-8336-B1CCFEC808D2}" type="parTrans" cxnId="{3840D53A-68CF-4A36-8B40-9A0A9A108C26}">
      <dgm:prSet/>
      <dgm:spPr/>
      <dgm:t>
        <a:bodyPr/>
        <a:lstStyle/>
        <a:p>
          <a:pPr latinLnBrk="1"/>
          <a:endParaRPr lang="ko-KR" altLang="en-US"/>
        </a:p>
      </dgm:t>
    </dgm:pt>
    <dgm:pt modelId="{3736A500-5C49-45AD-814D-03A2BD7DA82C}" type="sibTrans" cxnId="{3840D53A-68CF-4A36-8B40-9A0A9A108C26}">
      <dgm:prSet/>
      <dgm:spPr/>
      <dgm:t>
        <a:bodyPr/>
        <a:lstStyle/>
        <a:p>
          <a:pPr latinLnBrk="1"/>
          <a:endParaRPr lang="ko-KR" altLang="en-US"/>
        </a:p>
      </dgm:t>
    </dgm:pt>
    <dgm:pt modelId="{C387DE30-A863-4EEA-A996-DFDE1F0FD48E}">
      <dgm:prSet phldrT="[텍스트]" custT="1"/>
      <dgm:spPr/>
      <dgm:t>
        <a:bodyPr/>
        <a:lstStyle/>
        <a:p>
          <a:pPr latinLnBrk="1"/>
          <a:r>
            <a:rPr lang="en-US" altLang="ko-KR" sz="2000" dirty="0" smtClean="0">
              <a:solidFill>
                <a:srgbClr val="92D050"/>
              </a:solidFill>
            </a:rPr>
            <a:t>200J</a:t>
          </a:r>
        </a:p>
      </dgm:t>
    </dgm:pt>
    <dgm:pt modelId="{0CA7B25D-AD18-44EA-9C0D-9B82647D44E2}" type="parTrans" cxnId="{315F272A-8E55-407A-ACFE-8CE0D6E9F950}">
      <dgm:prSet/>
      <dgm:spPr/>
      <dgm:t>
        <a:bodyPr/>
        <a:lstStyle/>
        <a:p>
          <a:pPr latinLnBrk="1"/>
          <a:endParaRPr lang="ko-KR" altLang="en-US"/>
        </a:p>
      </dgm:t>
    </dgm:pt>
    <dgm:pt modelId="{E587CD99-AFCD-4397-B749-1F1B9CBE9CF6}" type="sibTrans" cxnId="{315F272A-8E55-407A-ACFE-8CE0D6E9F950}">
      <dgm:prSet/>
      <dgm:spPr/>
      <dgm:t>
        <a:bodyPr/>
        <a:lstStyle/>
        <a:p>
          <a:pPr latinLnBrk="1"/>
          <a:endParaRPr lang="ko-KR" altLang="en-US"/>
        </a:p>
      </dgm:t>
    </dgm:pt>
    <dgm:pt modelId="{E078DAAF-4688-476A-A9D6-7F4F826FC5F1}">
      <dgm:prSet phldrT="[텍스트]"/>
      <dgm:spPr/>
      <dgm:t>
        <a:bodyPr/>
        <a:lstStyle/>
        <a:p>
          <a:pPr latinLnBrk="1"/>
          <a:r>
            <a:rPr lang="en-US" altLang="ko-KR" dirty="0" smtClean="0"/>
            <a:t>apply 200 Joules per cm treated</a:t>
          </a:r>
          <a:endParaRPr lang="ko-KR" altLang="en-US" dirty="0"/>
        </a:p>
      </dgm:t>
    </dgm:pt>
    <dgm:pt modelId="{8956450D-6FE6-4BB1-BCE5-05A7DA114659}" type="parTrans" cxnId="{47339408-A3AC-4A47-B4D4-6CFC0BA127F9}">
      <dgm:prSet/>
      <dgm:spPr/>
      <dgm:t>
        <a:bodyPr/>
        <a:lstStyle/>
        <a:p>
          <a:pPr latinLnBrk="1"/>
          <a:endParaRPr lang="ko-KR" altLang="en-US"/>
        </a:p>
      </dgm:t>
    </dgm:pt>
    <dgm:pt modelId="{CC647EF1-84E5-43AB-9384-3BE4EA0C690A}" type="sibTrans" cxnId="{47339408-A3AC-4A47-B4D4-6CFC0BA127F9}">
      <dgm:prSet/>
      <dgm:spPr/>
      <dgm:t>
        <a:bodyPr/>
        <a:lstStyle/>
        <a:p>
          <a:pPr latinLnBrk="1"/>
          <a:endParaRPr lang="ko-KR" altLang="en-US"/>
        </a:p>
      </dgm:t>
    </dgm:pt>
    <dgm:pt modelId="{1D724377-83C0-4F3B-8364-DA28D84B42BD}">
      <dgm:prSet phldrT="[텍스트]"/>
      <dgm:spPr/>
      <dgm:t>
        <a:bodyPr/>
        <a:lstStyle/>
        <a:p>
          <a:pPr latinLnBrk="1"/>
          <a:r>
            <a:rPr lang="en-US" altLang="ko-KR" dirty="0" smtClean="0"/>
            <a:t>additional energy may be applied during a follow-up </a:t>
          </a:r>
          <a:r>
            <a:rPr lang="en-US" altLang="ko-KR" dirty="0" err="1" smtClean="0"/>
            <a:t>bronchoscopy</a:t>
          </a:r>
          <a:r>
            <a:rPr lang="en-US" altLang="ko-KR" dirty="0" smtClean="0"/>
            <a:t> 2 days later</a:t>
          </a:r>
          <a:endParaRPr lang="ko-KR" altLang="en-US" dirty="0"/>
        </a:p>
      </dgm:t>
    </dgm:pt>
    <dgm:pt modelId="{A76AC752-1F92-44E3-8284-007D03E93EA5}" type="parTrans" cxnId="{9D6F6B68-DEEF-4616-A431-F568FDDCDD6D}">
      <dgm:prSet/>
      <dgm:spPr/>
      <dgm:t>
        <a:bodyPr/>
        <a:lstStyle/>
        <a:p>
          <a:pPr latinLnBrk="1"/>
          <a:endParaRPr lang="ko-KR" altLang="en-US"/>
        </a:p>
      </dgm:t>
    </dgm:pt>
    <dgm:pt modelId="{E5CC7D56-2279-4A64-9104-0CCAF209B2E8}" type="sibTrans" cxnId="{9D6F6B68-DEEF-4616-A431-F568FDDCDD6D}">
      <dgm:prSet/>
      <dgm:spPr/>
      <dgm:t>
        <a:bodyPr/>
        <a:lstStyle/>
        <a:p>
          <a:pPr latinLnBrk="1"/>
          <a:endParaRPr lang="ko-KR" altLang="en-US"/>
        </a:p>
      </dgm:t>
    </dgm:pt>
    <dgm:pt modelId="{3523219D-4D76-43C1-AA48-FB963F57A813}" type="pres">
      <dgm:prSet presAssocID="{D27CF596-588B-4E7E-8DAB-15E023D4D7FC}" presName="list" presStyleCnt="0">
        <dgm:presLayoutVars>
          <dgm:dir/>
          <dgm:animLvl val="lvl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09F1-14DD-4382-98F8-50BE43440887}" type="pres">
      <dgm:prSet presAssocID="{DF21726D-F37B-4919-AFA9-FBD8C5FFAC69}" presName="posSpace" presStyleCnt="0"/>
      <dgm:spPr/>
    </dgm:pt>
    <dgm:pt modelId="{31FAC0D9-329E-4AE3-BADC-CB81C2092DE0}" type="pres">
      <dgm:prSet presAssocID="{DF21726D-F37B-4919-AFA9-FBD8C5FFAC69}" presName="vertFlow" presStyleCnt="0"/>
      <dgm:spPr/>
    </dgm:pt>
    <dgm:pt modelId="{9572E43D-26F0-46A4-8E2D-448EEF7BD5E4}" type="pres">
      <dgm:prSet presAssocID="{DF21726D-F37B-4919-AFA9-FBD8C5FFAC69}" presName="topSpace" presStyleCnt="0"/>
      <dgm:spPr/>
    </dgm:pt>
    <dgm:pt modelId="{982311A4-C9F1-40CD-9CF7-54CCCF1ABC68}" type="pres">
      <dgm:prSet presAssocID="{DF21726D-F37B-4919-AFA9-FBD8C5FFAC69}" presName="firstComp" presStyleCnt="0"/>
      <dgm:spPr/>
    </dgm:pt>
    <dgm:pt modelId="{FA1EA51F-CA74-4872-9E78-8C9CE68A1A4C}" type="pres">
      <dgm:prSet presAssocID="{DF21726D-F37B-4919-AFA9-FBD8C5FFAC69}" presName="firstChild" presStyleLbl="bgAccFollow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726E2E7E-E439-4E8B-B443-C693DE12B1F2}" type="pres">
      <dgm:prSet presAssocID="{DF21726D-F37B-4919-AFA9-FBD8C5FFAC69}" presName="firstChildTx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524C12E-492D-486B-987D-787805299F40}" type="pres">
      <dgm:prSet presAssocID="{B750A3EB-CC91-4DF1-9384-218F4A67D8CC}" presName="comp" presStyleCnt="0"/>
      <dgm:spPr/>
    </dgm:pt>
    <dgm:pt modelId="{063C578B-6E63-4664-8623-FD8E50EC2BBA}" type="pres">
      <dgm:prSet presAssocID="{B750A3EB-CC91-4DF1-9384-218F4A67D8CC}" presName="child" presStyleLbl="bgAccFollow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24702272-02C4-40E5-ABEE-B029101C0002}" type="pres">
      <dgm:prSet presAssocID="{B750A3EB-CC91-4DF1-9384-218F4A67D8CC}" presName="childTx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B7EA5F6-FEF1-4FC0-B241-D599C187C6CB}" type="pres">
      <dgm:prSet presAssocID="{DF21726D-F37B-4919-AFA9-FBD8C5FFAC69}" presName="negSpace" presStyleCnt="0"/>
      <dgm:spPr/>
    </dgm:pt>
    <dgm:pt modelId="{C9CE33E2-6FCA-4FA7-9D56-EBABE6789450}" type="pres">
      <dgm:prSet presAssocID="{DF21726D-F37B-4919-AFA9-FBD8C5FFAC69}" presName="circle" presStyleLbl="node1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67453AB6-F879-4C4F-9D06-F3A71999C633}" type="pres">
      <dgm:prSet presAssocID="{DD70D355-932A-4DB1-B07E-9C35BC205B08}" presName="transSpace" presStyleCnt="0"/>
      <dgm:spPr/>
    </dgm:pt>
    <dgm:pt modelId="{BDFE0548-8B91-4D53-8028-B7371F8F52D1}" type="pres">
      <dgm:prSet presAssocID="{C387DE30-A863-4EEA-A996-DFDE1F0FD48E}" presName="posSpace" presStyleCnt="0"/>
      <dgm:spPr/>
    </dgm:pt>
    <dgm:pt modelId="{E852DD1C-A519-4A22-B9FD-B33607B5C787}" type="pres">
      <dgm:prSet presAssocID="{C387DE30-A863-4EEA-A996-DFDE1F0FD48E}" presName="vertFlow" presStyleCnt="0"/>
      <dgm:spPr/>
    </dgm:pt>
    <dgm:pt modelId="{6BBFFF97-3DB1-48D8-9A06-AB268B8330F7}" type="pres">
      <dgm:prSet presAssocID="{C387DE30-A863-4EEA-A996-DFDE1F0FD48E}" presName="topSpace" presStyleCnt="0"/>
      <dgm:spPr/>
    </dgm:pt>
    <dgm:pt modelId="{2A5B6F21-FC09-4CD9-BD2C-D86DEBF2DEB6}" type="pres">
      <dgm:prSet presAssocID="{C387DE30-A863-4EEA-A996-DFDE1F0FD48E}" presName="firstComp" presStyleCnt="0"/>
      <dgm:spPr/>
    </dgm:pt>
    <dgm:pt modelId="{EC962268-E2C5-457A-8A97-6FFF22F36E3D}" type="pres">
      <dgm:prSet presAssocID="{C387DE30-A863-4EEA-A996-DFDE1F0FD48E}" presName="firstChild" presStyleLbl="bgAccFollow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23F86B8B-D33F-439A-B5C3-A2EF6941712A}" type="pres">
      <dgm:prSet presAssocID="{C387DE30-A863-4EEA-A996-DFDE1F0FD48E}" presName="firstChildTx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9106CB9-3C43-4969-A7C6-BBF078154D2C}" type="pres">
      <dgm:prSet presAssocID="{1D724377-83C0-4F3B-8364-DA28D84B42BD}" presName="comp" presStyleCnt="0"/>
      <dgm:spPr/>
    </dgm:pt>
    <dgm:pt modelId="{C10634F5-F121-4F9C-8FD1-C5B476BD3FD2}" type="pres">
      <dgm:prSet presAssocID="{1D724377-83C0-4F3B-8364-DA28D84B42BD}" presName="child" presStyleLbl="bgAccFollowNode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90EF603B-673A-4116-8CAD-58BBAE3650DD}" type="pres">
      <dgm:prSet presAssocID="{1D724377-83C0-4F3B-8364-DA28D84B42BD}" presName="childTx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9013EB-9A8D-4DE9-B903-64CCC9F1F524}" type="pres">
      <dgm:prSet presAssocID="{C387DE30-A863-4EEA-A996-DFDE1F0FD48E}" presName="negSpace" presStyleCnt="0"/>
      <dgm:spPr/>
    </dgm:pt>
    <dgm:pt modelId="{8E9CB8BF-EFAA-4105-B3A3-474866A852C9}" type="pres">
      <dgm:prSet presAssocID="{C387DE30-A863-4EEA-A996-DFDE1F0FD48E}" presName="circle" presStyleLbl="node1" presStyleIdx="1" presStyleCnt="2"/>
      <dgm:spPr/>
      <dgm:t>
        <a:bodyPr/>
        <a:lstStyle/>
        <a:p>
          <a:pPr latinLnBrk="1"/>
          <a:endParaRPr lang="ko-KR" altLang="en-US"/>
        </a:p>
      </dgm:t>
    </dgm:pt>
  </dgm:ptLst>
  <dgm:cxnLst>
    <dgm:cxn modelId="{9B229FEF-F71B-4F4A-9F0E-435AA1A5E2DC}" type="presOf" srcId="{0BD354CB-D22E-4950-9E06-4F0DFF0F89F3}" destId="{726E2E7E-E439-4E8B-B443-C693DE12B1F2}" srcOrd="1" destOrd="0" presId="urn:microsoft.com/office/officeart/2005/8/layout/hList9"/>
    <dgm:cxn modelId="{836BFCBB-6B6C-4226-A9EC-5D1CE201845B}" type="presOf" srcId="{C387DE30-A863-4EEA-A996-DFDE1F0FD48E}" destId="{8E9CB8BF-EFAA-4105-B3A3-474866A852C9}" srcOrd="0" destOrd="0" presId="urn:microsoft.com/office/officeart/2005/8/layout/hList9"/>
    <dgm:cxn modelId="{543CA6BE-3055-4F63-99BA-8848D79BF8DA}" type="presOf" srcId="{E078DAAF-4688-476A-A9D6-7F4F826FC5F1}" destId="{EC962268-E2C5-457A-8A97-6FFF22F36E3D}" srcOrd="0" destOrd="0" presId="urn:microsoft.com/office/officeart/2005/8/layout/hList9"/>
    <dgm:cxn modelId="{3EA786A7-B617-4AED-A4F7-83FFD621C8A6}" type="presOf" srcId="{1D724377-83C0-4F3B-8364-DA28D84B42BD}" destId="{C10634F5-F121-4F9C-8FD1-C5B476BD3FD2}" srcOrd="0" destOrd="0" presId="urn:microsoft.com/office/officeart/2005/8/layout/hList9"/>
    <dgm:cxn modelId="{3840D53A-68CF-4A36-8B40-9A0A9A108C26}" srcId="{DF21726D-F37B-4919-AFA9-FBD8C5FFAC69}" destId="{B750A3EB-CC91-4DF1-9384-218F4A67D8CC}" srcOrd="1" destOrd="0" parTransId="{9BEDEA72-4C0D-4792-8336-B1CCFEC808D2}" sibTransId="{3736A500-5C49-45AD-814D-03A2BD7DA82C}"/>
    <dgm:cxn modelId="{0835F9D7-AA62-4765-A2A9-4CD7872F0188}" srcId="{D27CF596-588B-4E7E-8DAB-15E023D4D7FC}" destId="{DF21726D-F37B-4919-AFA9-FBD8C5FFAC69}" srcOrd="0" destOrd="0" parTransId="{C4E2809A-B497-4684-80F3-442CEDFF9440}" sibTransId="{DD70D355-932A-4DB1-B07E-9C35BC205B08}"/>
    <dgm:cxn modelId="{315F272A-8E55-407A-ACFE-8CE0D6E9F950}" srcId="{D27CF596-588B-4E7E-8DAB-15E023D4D7FC}" destId="{C387DE30-A863-4EEA-A996-DFDE1F0FD48E}" srcOrd="1" destOrd="0" parTransId="{0CA7B25D-AD18-44EA-9C0D-9B82647D44E2}" sibTransId="{E587CD99-AFCD-4397-B749-1F1B9CBE9CF6}"/>
    <dgm:cxn modelId="{47339408-A3AC-4A47-B4D4-6CFC0BA127F9}" srcId="{C387DE30-A863-4EEA-A996-DFDE1F0FD48E}" destId="{E078DAAF-4688-476A-A9D6-7F4F826FC5F1}" srcOrd="0" destOrd="0" parTransId="{8956450D-6FE6-4BB1-BCE5-05A7DA114659}" sibTransId="{CC647EF1-84E5-43AB-9384-3BE4EA0C690A}"/>
    <dgm:cxn modelId="{A29F38C9-2836-4D63-816E-6C1C447C806E}" type="presOf" srcId="{DF21726D-F37B-4919-AFA9-FBD8C5FFAC69}" destId="{C9CE33E2-6FCA-4FA7-9D56-EBABE6789450}" srcOrd="0" destOrd="0" presId="urn:microsoft.com/office/officeart/2005/8/layout/hList9"/>
    <dgm:cxn modelId="{960A91B0-86DC-4C47-A066-1CC9B1EFC2C9}" type="presOf" srcId="{D27CF596-588B-4E7E-8DAB-15E023D4D7FC}" destId="{3523219D-4D76-43C1-AA48-FB963F57A813}" srcOrd="0" destOrd="0" presId="urn:microsoft.com/office/officeart/2005/8/layout/hList9"/>
    <dgm:cxn modelId="{9D6F6B68-DEEF-4616-A431-F568FDDCDD6D}" srcId="{C387DE30-A863-4EEA-A996-DFDE1F0FD48E}" destId="{1D724377-83C0-4F3B-8364-DA28D84B42BD}" srcOrd="1" destOrd="0" parTransId="{A76AC752-1F92-44E3-8284-007D03E93EA5}" sibTransId="{E5CC7D56-2279-4A64-9104-0CCAF209B2E8}"/>
    <dgm:cxn modelId="{504D6DA8-B06E-487E-A0D5-1CE31B26FE17}" srcId="{DF21726D-F37B-4919-AFA9-FBD8C5FFAC69}" destId="{0BD354CB-D22E-4950-9E06-4F0DFF0F89F3}" srcOrd="0" destOrd="0" parTransId="{F2AEF816-F6CA-4C70-BEFF-AD5A386D71C8}" sibTransId="{8BAF31F9-6D49-48DD-8837-BB2BCA5A22F6}"/>
    <dgm:cxn modelId="{FFCE32E7-21C1-42B9-BE81-62FEFADED4BA}" type="presOf" srcId="{B750A3EB-CC91-4DF1-9384-218F4A67D8CC}" destId="{063C578B-6E63-4664-8623-FD8E50EC2BBA}" srcOrd="0" destOrd="0" presId="urn:microsoft.com/office/officeart/2005/8/layout/hList9"/>
    <dgm:cxn modelId="{04FBFC17-AD81-47D7-849E-86624175A621}" type="presOf" srcId="{1D724377-83C0-4F3B-8364-DA28D84B42BD}" destId="{90EF603B-673A-4116-8CAD-58BBAE3650DD}" srcOrd="1" destOrd="0" presId="urn:microsoft.com/office/officeart/2005/8/layout/hList9"/>
    <dgm:cxn modelId="{87974E21-5411-446C-AAA1-1BFB0EC50A42}" type="presOf" srcId="{B750A3EB-CC91-4DF1-9384-218F4A67D8CC}" destId="{24702272-02C4-40E5-ABEE-B029101C0002}" srcOrd="1" destOrd="0" presId="urn:microsoft.com/office/officeart/2005/8/layout/hList9"/>
    <dgm:cxn modelId="{31D77A94-E503-4C8D-9EFA-163A7F4B75A0}" type="presOf" srcId="{0BD354CB-D22E-4950-9E06-4F0DFF0F89F3}" destId="{FA1EA51F-CA74-4872-9E78-8C9CE68A1A4C}" srcOrd="0" destOrd="0" presId="urn:microsoft.com/office/officeart/2005/8/layout/hList9"/>
    <dgm:cxn modelId="{1436C373-73A6-4C5E-B3EC-EBBA673423BD}" type="presOf" srcId="{E078DAAF-4688-476A-A9D6-7F4F826FC5F1}" destId="{23F86B8B-D33F-439A-B5C3-A2EF6941712A}" srcOrd="1" destOrd="0" presId="urn:microsoft.com/office/officeart/2005/8/layout/hList9"/>
    <dgm:cxn modelId="{97CBE007-0043-42C8-B2D4-5DE5E8EE31F5}" type="presParOf" srcId="{3523219D-4D76-43C1-AA48-FB963F57A813}" destId="{1C8B09F1-14DD-4382-98F8-50BE43440887}" srcOrd="0" destOrd="0" presId="urn:microsoft.com/office/officeart/2005/8/layout/hList9"/>
    <dgm:cxn modelId="{B12140CA-E659-4532-A816-29CBDB757421}" type="presParOf" srcId="{3523219D-4D76-43C1-AA48-FB963F57A813}" destId="{31FAC0D9-329E-4AE3-BADC-CB81C2092DE0}" srcOrd="1" destOrd="0" presId="urn:microsoft.com/office/officeart/2005/8/layout/hList9"/>
    <dgm:cxn modelId="{59E8384B-0D2D-4BBE-AF41-E32B5B0B37EC}" type="presParOf" srcId="{31FAC0D9-329E-4AE3-BADC-CB81C2092DE0}" destId="{9572E43D-26F0-46A4-8E2D-448EEF7BD5E4}" srcOrd="0" destOrd="0" presId="urn:microsoft.com/office/officeart/2005/8/layout/hList9"/>
    <dgm:cxn modelId="{12C2FAC4-555C-46A2-A587-1780F8E8B897}" type="presParOf" srcId="{31FAC0D9-329E-4AE3-BADC-CB81C2092DE0}" destId="{982311A4-C9F1-40CD-9CF7-54CCCF1ABC68}" srcOrd="1" destOrd="0" presId="urn:microsoft.com/office/officeart/2005/8/layout/hList9"/>
    <dgm:cxn modelId="{E176E8E4-37F9-4315-87CB-6F61238B9F60}" type="presParOf" srcId="{982311A4-C9F1-40CD-9CF7-54CCCF1ABC68}" destId="{FA1EA51F-CA74-4872-9E78-8C9CE68A1A4C}" srcOrd="0" destOrd="0" presId="urn:microsoft.com/office/officeart/2005/8/layout/hList9"/>
    <dgm:cxn modelId="{D8F4BDF0-586E-4692-8569-BA62D79567E1}" type="presParOf" srcId="{982311A4-C9F1-40CD-9CF7-54CCCF1ABC68}" destId="{726E2E7E-E439-4E8B-B443-C693DE12B1F2}" srcOrd="1" destOrd="0" presId="urn:microsoft.com/office/officeart/2005/8/layout/hList9"/>
    <dgm:cxn modelId="{10B70EE4-FADC-45DD-8DEA-85F6E7C09B90}" type="presParOf" srcId="{31FAC0D9-329E-4AE3-BADC-CB81C2092DE0}" destId="{4524C12E-492D-486B-987D-787805299F40}" srcOrd="2" destOrd="0" presId="urn:microsoft.com/office/officeart/2005/8/layout/hList9"/>
    <dgm:cxn modelId="{E4A5351F-DF03-4A7F-B28B-EF5D83070098}" type="presParOf" srcId="{4524C12E-492D-486B-987D-787805299F40}" destId="{063C578B-6E63-4664-8623-FD8E50EC2BBA}" srcOrd="0" destOrd="0" presId="urn:microsoft.com/office/officeart/2005/8/layout/hList9"/>
    <dgm:cxn modelId="{1C8191EB-DDEC-4587-B710-EDDF06D5D7E5}" type="presParOf" srcId="{4524C12E-492D-486B-987D-787805299F40}" destId="{24702272-02C4-40E5-ABEE-B029101C0002}" srcOrd="1" destOrd="0" presId="urn:microsoft.com/office/officeart/2005/8/layout/hList9"/>
    <dgm:cxn modelId="{ACF844A4-C882-4DC5-8EB8-A675F3ED9A64}" type="presParOf" srcId="{3523219D-4D76-43C1-AA48-FB963F57A813}" destId="{1B7EA5F6-FEF1-4FC0-B241-D599C187C6CB}" srcOrd="2" destOrd="0" presId="urn:microsoft.com/office/officeart/2005/8/layout/hList9"/>
    <dgm:cxn modelId="{4FFFA4A5-A667-43A1-B13D-B854261FA152}" type="presParOf" srcId="{3523219D-4D76-43C1-AA48-FB963F57A813}" destId="{C9CE33E2-6FCA-4FA7-9D56-EBABE6789450}" srcOrd="3" destOrd="0" presId="urn:microsoft.com/office/officeart/2005/8/layout/hList9"/>
    <dgm:cxn modelId="{CDF16402-3C26-478B-AFD5-F83228797365}" type="presParOf" srcId="{3523219D-4D76-43C1-AA48-FB963F57A813}" destId="{67453AB6-F879-4C4F-9D06-F3A71999C633}" srcOrd="4" destOrd="0" presId="urn:microsoft.com/office/officeart/2005/8/layout/hList9"/>
    <dgm:cxn modelId="{4A17C9D3-82A4-45A8-94D6-E1468FC984FA}" type="presParOf" srcId="{3523219D-4D76-43C1-AA48-FB963F57A813}" destId="{BDFE0548-8B91-4D53-8028-B7371F8F52D1}" srcOrd="5" destOrd="0" presId="urn:microsoft.com/office/officeart/2005/8/layout/hList9"/>
    <dgm:cxn modelId="{1993B0B6-32F7-48F5-AD26-48D95E5469FB}" type="presParOf" srcId="{3523219D-4D76-43C1-AA48-FB963F57A813}" destId="{E852DD1C-A519-4A22-B9FD-B33607B5C787}" srcOrd="6" destOrd="0" presId="urn:microsoft.com/office/officeart/2005/8/layout/hList9"/>
    <dgm:cxn modelId="{ED391E01-11B4-4369-9BC1-3DDF9DF568AE}" type="presParOf" srcId="{E852DD1C-A519-4A22-B9FD-B33607B5C787}" destId="{6BBFFF97-3DB1-48D8-9A06-AB268B8330F7}" srcOrd="0" destOrd="0" presId="urn:microsoft.com/office/officeart/2005/8/layout/hList9"/>
    <dgm:cxn modelId="{BA2EC413-8099-4A01-A318-0A46BD8FC102}" type="presParOf" srcId="{E852DD1C-A519-4A22-B9FD-B33607B5C787}" destId="{2A5B6F21-FC09-4CD9-BD2C-D86DEBF2DEB6}" srcOrd="1" destOrd="0" presId="urn:microsoft.com/office/officeart/2005/8/layout/hList9"/>
    <dgm:cxn modelId="{B16E2193-02A0-41C5-A95C-EC29C26EA4C1}" type="presParOf" srcId="{2A5B6F21-FC09-4CD9-BD2C-D86DEBF2DEB6}" destId="{EC962268-E2C5-457A-8A97-6FFF22F36E3D}" srcOrd="0" destOrd="0" presId="urn:microsoft.com/office/officeart/2005/8/layout/hList9"/>
    <dgm:cxn modelId="{3E601204-10F0-4197-9300-7A587D48E99E}" type="presParOf" srcId="{2A5B6F21-FC09-4CD9-BD2C-D86DEBF2DEB6}" destId="{23F86B8B-D33F-439A-B5C3-A2EF6941712A}" srcOrd="1" destOrd="0" presId="urn:microsoft.com/office/officeart/2005/8/layout/hList9"/>
    <dgm:cxn modelId="{F1A3AE81-DF14-404F-AA1C-FE5E469A1CB9}" type="presParOf" srcId="{E852DD1C-A519-4A22-B9FD-B33607B5C787}" destId="{C9106CB9-3C43-4969-A7C6-BBF078154D2C}" srcOrd="2" destOrd="0" presId="urn:microsoft.com/office/officeart/2005/8/layout/hList9"/>
    <dgm:cxn modelId="{480705F7-31E2-4D1F-8F30-40466C5BDBC8}" type="presParOf" srcId="{C9106CB9-3C43-4969-A7C6-BBF078154D2C}" destId="{C10634F5-F121-4F9C-8FD1-C5B476BD3FD2}" srcOrd="0" destOrd="0" presId="urn:microsoft.com/office/officeart/2005/8/layout/hList9"/>
    <dgm:cxn modelId="{64117D9D-39D1-4F3B-B94C-37C21FD6B127}" type="presParOf" srcId="{C9106CB9-3C43-4969-A7C6-BBF078154D2C}" destId="{90EF603B-673A-4116-8CAD-58BBAE3650DD}" srcOrd="1" destOrd="0" presId="urn:microsoft.com/office/officeart/2005/8/layout/hList9"/>
    <dgm:cxn modelId="{F6BED016-21DA-4927-92C9-254DF00A89FB}" type="presParOf" srcId="{3523219D-4D76-43C1-AA48-FB963F57A813}" destId="{379013EB-9A8D-4DE9-B903-64CCC9F1F524}" srcOrd="7" destOrd="0" presId="urn:microsoft.com/office/officeart/2005/8/layout/hList9"/>
    <dgm:cxn modelId="{8B48A3F8-7D87-4090-B5E7-243ED254E01E}" type="presParOf" srcId="{3523219D-4D76-43C1-AA48-FB963F57A813}" destId="{8E9CB8BF-EFAA-4105-B3A3-474866A852C9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3B3FF47-77D4-4E2D-BBE7-CA3222564E12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FCE792EC-F95F-44B3-AB4E-A53A87B419E1}">
      <dgm:prSet phldrT="[텍스트]"/>
      <dgm:spPr/>
      <dgm:t>
        <a:bodyPr/>
        <a:lstStyle/>
        <a:p>
          <a:pPr latinLnBrk="1"/>
          <a:r>
            <a:rPr lang="en-US" altLang="ko-KR" dirty="0" smtClean="0"/>
            <a:t>presumed superficial carcinoma in-situ </a:t>
          </a:r>
          <a:endParaRPr lang="ko-KR" altLang="en-US" dirty="0"/>
        </a:p>
      </dgm:t>
    </dgm:pt>
    <dgm:pt modelId="{AEFD934F-2050-43FB-B555-94AC14F82546}" type="parTrans" cxnId="{FA364E55-6422-41E1-89C7-BEAC24655C14}">
      <dgm:prSet/>
      <dgm:spPr/>
      <dgm:t>
        <a:bodyPr/>
        <a:lstStyle/>
        <a:p>
          <a:pPr latinLnBrk="1"/>
          <a:endParaRPr lang="ko-KR" altLang="en-US"/>
        </a:p>
      </dgm:t>
    </dgm:pt>
    <dgm:pt modelId="{89083251-D53E-4099-9896-E93D9D1D2240}" type="sibTrans" cxnId="{FA364E55-6422-41E1-89C7-BEAC24655C14}">
      <dgm:prSet/>
      <dgm:spPr/>
      <dgm:t>
        <a:bodyPr/>
        <a:lstStyle/>
        <a:p>
          <a:pPr latinLnBrk="1"/>
          <a:endParaRPr lang="ko-KR" altLang="en-US"/>
        </a:p>
      </dgm:t>
    </dgm:pt>
    <dgm:pt modelId="{084F8DA7-6886-49D6-BBE7-18DC4235DE8E}">
      <dgm:prSet phldrT="[텍스트]"/>
      <dgm:spPr/>
      <dgm:t>
        <a:bodyPr/>
        <a:lstStyle/>
        <a:p>
          <a:pPr latinLnBrk="1"/>
          <a:r>
            <a:rPr lang="en-US" altLang="ko-KR" dirty="0" smtClean="0"/>
            <a:t>EBUS</a:t>
          </a:r>
          <a:endParaRPr lang="ko-KR" altLang="en-US" dirty="0"/>
        </a:p>
      </dgm:t>
    </dgm:pt>
    <dgm:pt modelId="{08396272-BA87-4EEA-9E0D-93397D5D86F5}" type="parTrans" cxnId="{2EF0E0D6-1246-4161-A513-1FEA68DF4785}">
      <dgm:prSet/>
      <dgm:spPr/>
      <dgm:t>
        <a:bodyPr/>
        <a:lstStyle/>
        <a:p>
          <a:pPr latinLnBrk="1"/>
          <a:endParaRPr lang="ko-KR" altLang="en-US"/>
        </a:p>
      </dgm:t>
    </dgm:pt>
    <dgm:pt modelId="{763CEB85-0855-4F9C-8A56-3C8B295C28E4}" type="sibTrans" cxnId="{2EF0E0D6-1246-4161-A513-1FEA68DF4785}">
      <dgm:prSet/>
      <dgm:spPr/>
      <dgm:t>
        <a:bodyPr/>
        <a:lstStyle/>
        <a:p>
          <a:pPr latinLnBrk="1"/>
          <a:endParaRPr lang="ko-KR" altLang="en-US"/>
        </a:p>
      </dgm:t>
    </dgm:pt>
    <dgm:pt modelId="{5526CABF-17B7-4B4B-9972-EE9FB864535B}">
      <dgm:prSet phldrT="[텍스트]"/>
      <dgm:spPr/>
      <dgm:t>
        <a:bodyPr/>
        <a:lstStyle/>
        <a:p>
          <a:pPr latinLnBrk="1"/>
          <a:r>
            <a:rPr lang="en-US" altLang="ko-KR" dirty="0" smtClean="0"/>
            <a:t>flexible bronchoscope</a:t>
          </a:r>
        </a:p>
        <a:p>
          <a:pPr latinLnBrk="1"/>
          <a:r>
            <a:rPr lang="en-US" altLang="ko-KR" dirty="0" smtClean="0"/>
            <a:t> rigid bronchoscope  </a:t>
          </a:r>
          <a:endParaRPr lang="ko-KR" altLang="en-US" dirty="0"/>
        </a:p>
      </dgm:t>
    </dgm:pt>
    <dgm:pt modelId="{698C3EDE-C74C-450A-92F8-8364D9F896D5}" type="parTrans" cxnId="{414F98A6-BC17-4A28-9D26-AF658AE4EEE7}">
      <dgm:prSet/>
      <dgm:spPr/>
      <dgm:t>
        <a:bodyPr/>
        <a:lstStyle/>
        <a:p>
          <a:pPr latinLnBrk="1"/>
          <a:endParaRPr lang="ko-KR" altLang="en-US"/>
        </a:p>
      </dgm:t>
    </dgm:pt>
    <dgm:pt modelId="{2A5C509D-38B6-44EA-B625-EEF1B888D3CA}" type="sibTrans" cxnId="{414F98A6-BC17-4A28-9D26-AF658AE4EEE7}">
      <dgm:prSet/>
      <dgm:spPr/>
      <dgm:t>
        <a:bodyPr/>
        <a:lstStyle/>
        <a:p>
          <a:pPr latinLnBrk="1"/>
          <a:endParaRPr lang="ko-KR" altLang="en-US"/>
        </a:p>
      </dgm:t>
    </dgm:pt>
    <dgm:pt modelId="{3EF09F10-D721-442D-9BB4-9833B47FBC3E}">
      <dgm:prSet phldrT="[텍스트]"/>
      <dgm:spPr/>
      <dgm:t>
        <a:bodyPr/>
        <a:lstStyle/>
        <a:p>
          <a:pPr latinLnBrk="1"/>
          <a:r>
            <a:rPr lang="en-US" altLang="ko-KR" dirty="0" smtClean="0"/>
            <a:t>light application </a:t>
          </a:r>
          <a:endParaRPr lang="ko-KR" altLang="en-US" dirty="0"/>
        </a:p>
      </dgm:t>
    </dgm:pt>
    <dgm:pt modelId="{80ECE26D-F12C-4A84-A2EC-9637C8916A9B}" type="parTrans" cxnId="{6F8F8901-811B-4F65-BC83-24D9E6B797D9}">
      <dgm:prSet/>
      <dgm:spPr/>
      <dgm:t>
        <a:bodyPr/>
        <a:lstStyle/>
        <a:p>
          <a:pPr latinLnBrk="1"/>
          <a:endParaRPr lang="ko-KR" altLang="en-US"/>
        </a:p>
      </dgm:t>
    </dgm:pt>
    <dgm:pt modelId="{1B8D3ABE-964F-4D7E-B970-7BC0C0090A7A}" type="sibTrans" cxnId="{6F8F8901-811B-4F65-BC83-24D9E6B797D9}">
      <dgm:prSet/>
      <dgm:spPr/>
      <dgm:t>
        <a:bodyPr/>
        <a:lstStyle/>
        <a:p>
          <a:pPr latinLnBrk="1"/>
          <a:endParaRPr lang="ko-KR" altLang="en-US"/>
        </a:p>
      </dgm:t>
    </dgm:pt>
    <dgm:pt modelId="{8AEC22DE-0EE9-4704-B0C5-058F2E171C08}">
      <dgm:prSet phldrT="[텍스트]"/>
      <dgm:spPr/>
      <dgm:t>
        <a:bodyPr/>
        <a:lstStyle/>
        <a:p>
          <a:pPr latinLnBrk="1"/>
          <a:r>
            <a:rPr lang="en-US" altLang="ko-KR" dirty="0" smtClean="0"/>
            <a:t>200 J/cm generally requires 8 minutes</a:t>
          </a:r>
          <a:endParaRPr lang="ko-KR" altLang="en-US" dirty="0"/>
        </a:p>
      </dgm:t>
    </dgm:pt>
    <dgm:pt modelId="{E682B3DB-9DB6-4AF2-998C-29BB44549FF4}" type="parTrans" cxnId="{E043CCA7-AE7B-4E65-BFCA-CB976B8B1EEF}">
      <dgm:prSet/>
      <dgm:spPr/>
      <dgm:t>
        <a:bodyPr/>
        <a:lstStyle/>
        <a:p>
          <a:pPr latinLnBrk="1"/>
          <a:endParaRPr lang="ko-KR" altLang="en-US"/>
        </a:p>
      </dgm:t>
    </dgm:pt>
    <dgm:pt modelId="{01198016-4A2D-49D4-8522-FF6DD076875C}" type="sibTrans" cxnId="{E043CCA7-AE7B-4E65-BFCA-CB976B8B1EEF}">
      <dgm:prSet/>
      <dgm:spPr/>
      <dgm:t>
        <a:bodyPr/>
        <a:lstStyle/>
        <a:p>
          <a:pPr latinLnBrk="1"/>
          <a:endParaRPr lang="ko-KR" altLang="en-US"/>
        </a:p>
      </dgm:t>
    </dgm:pt>
    <dgm:pt modelId="{80BF5D84-9460-4FB4-873D-A40F75DA062E}">
      <dgm:prSet phldrT="[텍스트]"/>
      <dgm:spPr/>
      <dgm:t>
        <a:bodyPr/>
        <a:lstStyle/>
        <a:p>
          <a:pPr latinLnBrk="1"/>
          <a:r>
            <a:rPr lang="en-US" altLang="ko-KR" dirty="0" smtClean="0"/>
            <a:t>Adequate topical anesthesia </a:t>
          </a:r>
          <a:endParaRPr lang="ko-KR" altLang="en-US" dirty="0"/>
        </a:p>
      </dgm:t>
    </dgm:pt>
    <dgm:pt modelId="{03D352EA-C9A0-4C47-B97E-F42322F738EC}" type="parTrans" cxnId="{38163D77-804D-497C-B0E1-E8DBBD34C0AD}">
      <dgm:prSet/>
      <dgm:spPr/>
      <dgm:t>
        <a:bodyPr/>
        <a:lstStyle/>
        <a:p>
          <a:pPr latinLnBrk="1"/>
          <a:endParaRPr lang="ko-KR" altLang="en-US"/>
        </a:p>
      </dgm:t>
    </dgm:pt>
    <dgm:pt modelId="{DFA678C8-E731-406C-8F76-FBF7909BF253}" type="sibTrans" cxnId="{38163D77-804D-497C-B0E1-E8DBBD34C0AD}">
      <dgm:prSet/>
      <dgm:spPr/>
      <dgm:t>
        <a:bodyPr/>
        <a:lstStyle/>
        <a:p>
          <a:pPr latinLnBrk="1"/>
          <a:endParaRPr lang="ko-KR" altLang="en-US"/>
        </a:p>
      </dgm:t>
    </dgm:pt>
    <dgm:pt modelId="{C4823C9E-6CC4-4F99-9E4D-19B6A06A2AC1}">
      <dgm:prSet phldrT="[텍스트]"/>
      <dgm:spPr/>
      <dgm:t>
        <a:bodyPr/>
        <a:lstStyle/>
        <a:p>
          <a:pPr latinLnBrk="1"/>
          <a:r>
            <a:rPr lang="en-US" altLang="ko-KR" dirty="0" smtClean="0"/>
            <a:t>repeat </a:t>
          </a:r>
          <a:r>
            <a:rPr lang="en-US" altLang="ko-KR" dirty="0" err="1" smtClean="0"/>
            <a:t>bronchoscopy</a:t>
          </a:r>
          <a:r>
            <a:rPr lang="en-US" altLang="ko-KR" dirty="0" smtClean="0"/>
            <a:t> </a:t>
          </a:r>
          <a:endParaRPr lang="ko-KR" altLang="en-US" dirty="0"/>
        </a:p>
      </dgm:t>
    </dgm:pt>
    <dgm:pt modelId="{316EC683-BC9C-4E02-9A25-91F0B0BD21B9}" type="parTrans" cxnId="{C5E31A98-A31E-49EB-BDEA-521E51265455}">
      <dgm:prSet/>
      <dgm:spPr/>
      <dgm:t>
        <a:bodyPr/>
        <a:lstStyle/>
        <a:p>
          <a:pPr latinLnBrk="1"/>
          <a:endParaRPr lang="ko-KR" altLang="en-US"/>
        </a:p>
      </dgm:t>
    </dgm:pt>
    <dgm:pt modelId="{B55B7CC1-DFC9-45B5-B58B-72BF1A13FE84}" type="sibTrans" cxnId="{C5E31A98-A31E-49EB-BDEA-521E51265455}">
      <dgm:prSet/>
      <dgm:spPr/>
      <dgm:t>
        <a:bodyPr/>
        <a:lstStyle/>
        <a:p>
          <a:pPr latinLnBrk="1"/>
          <a:endParaRPr lang="ko-KR" altLang="en-US"/>
        </a:p>
      </dgm:t>
    </dgm:pt>
    <dgm:pt modelId="{B5BCA5EC-9775-400C-98A5-87931943996D}">
      <dgm:prSet phldrT="[텍스트]"/>
      <dgm:spPr/>
      <dgm:t>
        <a:bodyPr/>
        <a:lstStyle/>
        <a:p>
          <a:pPr latinLnBrk="1"/>
          <a:r>
            <a:rPr lang="en-US" altLang="ko-KR" dirty="0" smtClean="0"/>
            <a:t>planned in 48 hours</a:t>
          </a:r>
          <a:endParaRPr lang="ko-KR" altLang="en-US" dirty="0"/>
        </a:p>
      </dgm:t>
    </dgm:pt>
    <dgm:pt modelId="{C278D828-ABE7-4F2A-86B5-FB272926D1B0}" type="parTrans" cxnId="{69A99AA2-6C62-4CF7-B120-8E4504CBB805}">
      <dgm:prSet/>
      <dgm:spPr/>
      <dgm:t>
        <a:bodyPr/>
        <a:lstStyle/>
        <a:p>
          <a:pPr latinLnBrk="1"/>
          <a:endParaRPr lang="ko-KR" altLang="en-US"/>
        </a:p>
      </dgm:t>
    </dgm:pt>
    <dgm:pt modelId="{FE188C08-2019-44B6-BB04-19B0D0D67747}" type="sibTrans" cxnId="{69A99AA2-6C62-4CF7-B120-8E4504CBB805}">
      <dgm:prSet/>
      <dgm:spPr/>
      <dgm:t>
        <a:bodyPr/>
        <a:lstStyle/>
        <a:p>
          <a:pPr latinLnBrk="1"/>
          <a:endParaRPr lang="ko-KR" altLang="en-US"/>
        </a:p>
      </dgm:t>
    </dgm:pt>
    <dgm:pt modelId="{02A6EE1F-A6B7-46BF-A4A6-7E7EE431D333}">
      <dgm:prSet phldrT="[텍스트]"/>
      <dgm:spPr/>
      <dgm:t>
        <a:bodyPr/>
        <a:lstStyle/>
        <a:p>
          <a:pPr latinLnBrk="1"/>
          <a:r>
            <a:rPr lang="en-US" altLang="ko-KR" dirty="0" smtClean="0"/>
            <a:t>inflammatory response is particularly prominent </a:t>
          </a:r>
          <a:endParaRPr lang="ko-KR" altLang="en-US" dirty="0"/>
        </a:p>
      </dgm:t>
    </dgm:pt>
    <dgm:pt modelId="{3AB21D41-3BF2-4647-819F-EF43EDFAA537}" type="parTrans" cxnId="{614FBC52-E84E-4B5E-A79D-C4CFB1A0FA03}">
      <dgm:prSet/>
      <dgm:spPr/>
      <dgm:t>
        <a:bodyPr/>
        <a:lstStyle/>
        <a:p>
          <a:pPr latinLnBrk="1"/>
          <a:endParaRPr lang="ko-KR" altLang="en-US"/>
        </a:p>
      </dgm:t>
    </dgm:pt>
    <dgm:pt modelId="{5F268421-0A3B-4C1B-9AF9-382A692C64E7}" type="sibTrans" cxnId="{614FBC52-E84E-4B5E-A79D-C4CFB1A0FA03}">
      <dgm:prSet/>
      <dgm:spPr/>
      <dgm:t>
        <a:bodyPr/>
        <a:lstStyle/>
        <a:p>
          <a:pPr latinLnBrk="1"/>
          <a:endParaRPr lang="ko-KR" altLang="en-US"/>
        </a:p>
      </dgm:t>
    </dgm:pt>
    <dgm:pt modelId="{7BB9412C-F3D5-46BE-9405-9B985622C742}" type="pres">
      <dgm:prSet presAssocID="{83B3FF47-77D4-4E2D-BBE7-CA3222564E1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473CAC-B169-4D8A-9B2C-42AF4DCDF7F1}" type="pres">
      <dgm:prSet presAssocID="{C4823C9E-6CC4-4F99-9E4D-19B6A06A2AC1}" presName="boxAndChildren" presStyleCnt="0"/>
      <dgm:spPr/>
    </dgm:pt>
    <dgm:pt modelId="{52D9D5C8-ECB2-479C-8D1C-C141E148CC18}" type="pres">
      <dgm:prSet presAssocID="{C4823C9E-6CC4-4F99-9E4D-19B6A06A2AC1}" presName="parentText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6C267CF5-8F0B-4D3B-AC97-48188ED658D0}" type="pres">
      <dgm:prSet presAssocID="{C4823C9E-6CC4-4F99-9E4D-19B6A06A2AC1}" presName="entireBox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B44D7B14-54E3-440D-AA0D-949066F17958}" type="pres">
      <dgm:prSet presAssocID="{C4823C9E-6CC4-4F99-9E4D-19B6A06A2AC1}" presName="descendantBox" presStyleCnt="0"/>
      <dgm:spPr/>
    </dgm:pt>
    <dgm:pt modelId="{16EA96A2-0D7E-4671-AFBF-CFEE4E35BD16}" type="pres">
      <dgm:prSet presAssocID="{B5BCA5EC-9775-400C-98A5-87931943996D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86B613D-EF2D-4C42-88A0-3DC2EFEC2EEE}" type="pres">
      <dgm:prSet presAssocID="{02A6EE1F-A6B7-46BF-A4A6-7E7EE431D333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698D7C8-397D-4256-A492-93D1A385228E}" type="pres">
      <dgm:prSet presAssocID="{1B8D3ABE-964F-4D7E-B970-7BC0C0090A7A}" presName="sp" presStyleCnt="0"/>
      <dgm:spPr/>
    </dgm:pt>
    <dgm:pt modelId="{87E476B1-EC3C-4D9D-BD53-53F742FA9EFD}" type="pres">
      <dgm:prSet presAssocID="{3EF09F10-D721-442D-9BB4-9833B47FBC3E}" presName="arrowAndChildren" presStyleCnt="0"/>
      <dgm:spPr/>
    </dgm:pt>
    <dgm:pt modelId="{476BD52D-1E95-4E09-89E3-D02ABCF47437}" type="pres">
      <dgm:prSet presAssocID="{3EF09F10-D721-442D-9BB4-9833B47FBC3E}" presName="parentTextArrow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33E10E99-8CF5-499E-98F9-D28858865BB2}" type="pres">
      <dgm:prSet presAssocID="{3EF09F10-D721-442D-9BB4-9833B47FBC3E}" presName="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F7A52D57-BA4A-43C3-824D-A63BBB0C5D9A}" type="pres">
      <dgm:prSet presAssocID="{3EF09F10-D721-442D-9BB4-9833B47FBC3E}" presName="descendantArrow" presStyleCnt="0"/>
      <dgm:spPr/>
    </dgm:pt>
    <dgm:pt modelId="{754DE65E-A452-41B8-B022-4C75204CFF95}" type="pres">
      <dgm:prSet presAssocID="{8AEC22DE-0EE9-4704-B0C5-058F2E171C08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DDEF238-9D9E-493C-AB11-19332F60FE96}" type="pres">
      <dgm:prSet presAssocID="{80BF5D84-9460-4FB4-873D-A40F75DA062E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0AFFADF-C79F-4E6D-930E-E9FFEEE45DC8}" type="pres">
      <dgm:prSet presAssocID="{89083251-D53E-4099-9896-E93D9D1D2240}" presName="sp" presStyleCnt="0"/>
      <dgm:spPr/>
    </dgm:pt>
    <dgm:pt modelId="{A81C22AF-7539-495B-A177-2AE279631439}" type="pres">
      <dgm:prSet presAssocID="{FCE792EC-F95F-44B3-AB4E-A53A87B419E1}" presName="arrowAndChildren" presStyleCnt="0"/>
      <dgm:spPr/>
    </dgm:pt>
    <dgm:pt modelId="{3ADB7982-AF82-440F-B19F-8C5E5CA3E8E7}" type="pres">
      <dgm:prSet presAssocID="{FCE792EC-F95F-44B3-AB4E-A53A87B419E1}" presName="parentTextArrow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86F6FAA5-6747-4DC4-8350-F3A3F14FD972}" type="pres">
      <dgm:prSet presAssocID="{FCE792EC-F95F-44B3-AB4E-A53A87B419E1}" presName="arrow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44DBE957-C20D-4480-93CD-1E0AFD02F989}" type="pres">
      <dgm:prSet presAssocID="{FCE792EC-F95F-44B3-AB4E-A53A87B419E1}" presName="descendantArrow" presStyleCnt="0"/>
      <dgm:spPr/>
    </dgm:pt>
    <dgm:pt modelId="{3ED8337F-39B3-4B80-BE9D-93D9266E5096}" type="pres">
      <dgm:prSet presAssocID="{084F8DA7-6886-49D6-BBE7-18DC4235DE8E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3790A73-D819-499F-A77B-B03DF68092C2}" type="pres">
      <dgm:prSet presAssocID="{5526CABF-17B7-4B4B-9972-EE9FB864535B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44FF4E6-3B62-4C81-A71E-08805A46E431}" type="presOf" srcId="{3EF09F10-D721-442D-9BB4-9833B47FBC3E}" destId="{476BD52D-1E95-4E09-89E3-D02ABCF47437}" srcOrd="0" destOrd="0" presId="urn:microsoft.com/office/officeart/2005/8/layout/process4"/>
    <dgm:cxn modelId="{8606CF1D-1DD0-416E-A274-5FC2CA2BDAEF}" type="presOf" srcId="{C4823C9E-6CC4-4F99-9E4D-19B6A06A2AC1}" destId="{6C267CF5-8F0B-4D3B-AC97-48188ED658D0}" srcOrd="1" destOrd="0" presId="urn:microsoft.com/office/officeart/2005/8/layout/process4"/>
    <dgm:cxn modelId="{6B2F5F18-11B8-4482-AF12-DA35B98C968D}" type="presOf" srcId="{B5BCA5EC-9775-400C-98A5-87931943996D}" destId="{16EA96A2-0D7E-4671-AFBF-CFEE4E35BD16}" srcOrd="0" destOrd="0" presId="urn:microsoft.com/office/officeart/2005/8/layout/process4"/>
    <dgm:cxn modelId="{414F98A6-BC17-4A28-9D26-AF658AE4EEE7}" srcId="{FCE792EC-F95F-44B3-AB4E-A53A87B419E1}" destId="{5526CABF-17B7-4B4B-9972-EE9FB864535B}" srcOrd="1" destOrd="0" parTransId="{698C3EDE-C74C-450A-92F8-8364D9F896D5}" sibTransId="{2A5C509D-38B6-44EA-B625-EEF1B888D3CA}"/>
    <dgm:cxn modelId="{2EF0E0D6-1246-4161-A513-1FEA68DF4785}" srcId="{FCE792EC-F95F-44B3-AB4E-A53A87B419E1}" destId="{084F8DA7-6886-49D6-BBE7-18DC4235DE8E}" srcOrd="0" destOrd="0" parTransId="{08396272-BA87-4EEA-9E0D-93397D5D86F5}" sibTransId="{763CEB85-0855-4F9C-8A56-3C8B295C28E4}"/>
    <dgm:cxn modelId="{CBD3C6D0-064D-47FA-9173-77E7B601C359}" type="presOf" srcId="{FCE792EC-F95F-44B3-AB4E-A53A87B419E1}" destId="{86F6FAA5-6747-4DC4-8350-F3A3F14FD972}" srcOrd="1" destOrd="0" presId="urn:microsoft.com/office/officeart/2005/8/layout/process4"/>
    <dgm:cxn modelId="{98388C83-9C8A-48BB-99F8-1F7E867F67AD}" type="presOf" srcId="{5526CABF-17B7-4B4B-9972-EE9FB864535B}" destId="{D3790A73-D819-499F-A77B-B03DF68092C2}" srcOrd="0" destOrd="0" presId="urn:microsoft.com/office/officeart/2005/8/layout/process4"/>
    <dgm:cxn modelId="{38163D77-804D-497C-B0E1-E8DBBD34C0AD}" srcId="{3EF09F10-D721-442D-9BB4-9833B47FBC3E}" destId="{80BF5D84-9460-4FB4-873D-A40F75DA062E}" srcOrd="1" destOrd="0" parTransId="{03D352EA-C9A0-4C47-B97E-F42322F738EC}" sibTransId="{DFA678C8-E731-406C-8F76-FBF7909BF253}"/>
    <dgm:cxn modelId="{E10A8B86-8D5A-42BF-BCC0-4A69C0EB1695}" type="presOf" srcId="{FCE792EC-F95F-44B3-AB4E-A53A87B419E1}" destId="{3ADB7982-AF82-440F-B19F-8C5E5CA3E8E7}" srcOrd="0" destOrd="0" presId="urn:microsoft.com/office/officeart/2005/8/layout/process4"/>
    <dgm:cxn modelId="{FA364E55-6422-41E1-89C7-BEAC24655C14}" srcId="{83B3FF47-77D4-4E2D-BBE7-CA3222564E12}" destId="{FCE792EC-F95F-44B3-AB4E-A53A87B419E1}" srcOrd="0" destOrd="0" parTransId="{AEFD934F-2050-43FB-B555-94AC14F82546}" sibTransId="{89083251-D53E-4099-9896-E93D9D1D2240}"/>
    <dgm:cxn modelId="{614FBC52-E84E-4B5E-A79D-C4CFB1A0FA03}" srcId="{C4823C9E-6CC4-4F99-9E4D-19B6A06A2AC1}" destId="{02A6EE1F-A6B7-46BF-A4A6-7E7EE431D333}" srcOrd="1" destOrd="0" parTransId="{3AB21D41-3BF2-4647-819F-EF43EDFAA537}" sibTransId="{5F268421-0A3B-4C1B-9AF9-382A692C64E7}"/>
    <dgm:cxn modelId="{942D8B2B-7F37-4DDA-8476-A50F416FAB2A}" type="presOf" srcId="{084F8DA7-6886-49D6-BBE7-18DC4235DE8E}" destId="{3ED8337F-39B3-4B80-BE9D-93D9266E5096}" srcOrd="0" destOrd="0" presId="urn:microsoft.com/office/officeart/2005/8/layout/process4"/>
    <dgm:cxn modelId="{9673F5C0-F4DB-49EE-BF60-FC7922FF1C2F}" type="presOf" srcId="{8AEC22DE-0EE9-4704-B0C5-058F2E171C08}" destId="{754DE65E-A452-41B8-B022-4C75204CFF95}" srcOrd="0" destOrd="0" presId="urn:microsoft.com/office/officeart/2005/8/layout/process4"/>
    <dgm:cxn modelId="{5B639507-AD1C-443F-B359-41B65FB1F09B}" type="presOf" srcId="{02A6EE1F-A6B7-46BF-A4A6-7E7EE431D333}" destId="{E86B613D-EF2D-4C42-88A0-3DC2EFEC2EEE}" srcOrd="0" destOrd="0" presId="urn:microsoft.com/office/officeart/2005/8/layout/process4"/>
    <dgm:cxn modelId="{5A2907E9-BF83-4430-8763-72C4DFD6BDD6}" type="presOf" srcId="{C4823C9E-6CC4-4F99-9E4D-19B6A06A2AC1}" destId="{52D9D5C8-ECB2-479C-8D1C-C141E148CC18}" srcOrd="0" destOrd="0" presId="urn:microsoft.com/office/officeart/2005/8/layout/process4"/>
    <dgm:cxn modelId="{6F8F8901-811B-4F65-BC83-24D9E6B797D9}" srcId="{83B3FF47-77D4-4E2D-BBE7-CA3222564E12}" destId="{3EF09F10-D721-442D-9BB4-9833B47FBC3E}" srcOrd="1" destOrd="0" parTransId="{80ECE26D-F12C-4A84-A2EC-9637C8916A9B}" sibTransId="{1B8D3ABE-964F-4D7E-B970-7BC0C0090A7A}"/>
    <dgm:cxn modelId="{121E8F13-A823-4E65-B97B-AF99D6C3BD43}" type="presOf" srcId="{80BF5D84-9460-4FB4-873D-A40F75DA062E}" destId="{8DDEF238-9D9E-493C-AB11-19332F60FE96}" srcOrd="0" destOrd="0" presId="urn:microsoft.com/office/officeart/2005/8/layout/process4"/>
    <dgm:cxn modelId="{C5E31A98-A31E-49EB-BDEA-521E51265455}" srcId="{83B3FF47-77D4-4E2D-BBE7-CA3222564E12}" destId="{C4823C9E-6CC4-4F99-9E4D-19B6A06A2AC1}" srcOrd="2" destOrd="0" parTransId="{316EC683-BC9C-4E02-9A25-91F0B0BD21B9}" sibTransId="{B55B7CC1-DFC9-45B5-B58B-72BF1A13FE84}"/>
    <dgm:cxn modelId="{E043CCA7-AE7B-4E65-BFCA-CB976B8B1EEF}" srcId="{3EF09F10-D721-442D-9BB4-9833B47FBC3E}" destId="{8AEC22DE-0EE9-4704-B0C5-058F2E171C08}" srcOrd="0" destOrd="0" parTransId="{E682B3DB-9DB6-4AF2-998C-29BB44549FF4}" sibTransId="{01198016-4A2D-49D4-8522-FF6DD076875C}"/>
    <dgm:cxn modelId="{69A99AA2-6C62-4CF7-B120-8E4504CBB805}" srcId="{C4823C9E-6CC4-4F99-9E4D-19B6A06A2AC1}" destId="{B5BCA5EC-9775-400C-98A5-87931943996D}" srcOrd="0" destOrd="0" parTransId="{C278D828-ABE7-4F2A-86B5-FB272926D1B0}" sibTransId="{FE188C08-2019-44B6-BB04-19B0D0D67747}"/>
    <dgm:cxn modelId="{0DEDA9B5-338F-4244-91B8-31D9D80B5735}" type="presOf" srcId="{3EF09F10-D721-442D-9BB4-9833B47FBC3E}" destId="{33E10E99-8CF5-499E-98F9-D28858865BB2}" srcOrd="1" destOrd="0" presId="urn:microsoft.com/office/officeart/2005/8/layout/process4"/>
    <dgm:cxn modelId="{0251E401-4A66-4DFE-BC9F-9DDC1539AAE9}" type="presOf" srcId="{83B3FF47-77D4-4E2D-BBE7-CA3222564E12}" destId="{7BB9412C-F3D5-46BE-9405-9B985622C742}" srcOrd="0" destOrd="0" presId="urn:microsoft.com/office/officeart/2005/8/layout/process4"/>
    <dgm:cxn modelId="{282725B6-6920-4AC7-B5C3-F175EEC51B0F}" type="presParOf" srcId="{7BB9412C-F3D5-46BE-9405-9B985622C742}" destId="{4E473CAC-B169-4D8A-9B2C-42AF4DCDF7F1}" srcOrd="0" destOrd="0" presId="urn:microsoft.com/office/officeart/2005/8/layout/process4"/>
    <dgm:cxn modelId="{1458CCDC-A26B-45B6-B524-88A751A239C3}" type="presParOf" srcId="{4E473CAC-B169-4D8A-9B2C-42AF4DCDF7F1}" destId="{52D9D5C8-ECB2-479C-8D1C-C141E148CC18}" srcOrd="0" destOrd="0" presId="urn:microsoft.com/office/officeart/2005/8/layout/process4"/>
    <dgm:cxn modelId="{5ED938CF-BD80-426A-84D2-56461F0DB253}" type="presParOf" srcId="{4E473CAC-B169-4D8A-9B2C-42AF4DCDF7F1}" destId="{6C267CF5-8F0B-4D3B-AC97-48188ED658D0}" srcOrd="1" destOrd="0" presId="urn:microsoft.com/office/officeart/2005/8/layout/process4"/>
    <dgm:cxn modelId="{143B80EC-0EFF-486B-9BEA-EBD5EED9367C}" type="presParOf" srcId="{4E473CAC-B169-4D8A-9B2C-42AF4DCDF7F1}" destId="{B44D7B14-54E3-440D-AA0D-949066F17958}" srcOrd="2" destOrd="0" presId="urn:microsoft.com/office/officeart/2005/8/layout/process4"/>
    <dgm:cxn modelId="{2E828E3C-83AF-4A1F-93FC-99578AF1F447}" type="presParOf" srcId="{B44D7B14-54E3-440D-AA0D-949066F17958}" destId="{16EA96A2-0D7E-4671-AFBF-CFEE4E35BD16}" srcOrd="0" destOrd="0" presId="urn:microsoft.com/office/officeart/2005/8/layout/process4"/>
    <dgm:cxn modelId="{CA3D6BF4-EA2C-426C-9733-741C0B7D7275}" type="presParOf" srcId="{B44D7B14-54E3-440D-AA0D-949066F17958}" destId="{E86B613D-EF2D-4C42-88A0-3DC2EFEC2EEE}" srcOrd="1" destOrd="0" presId="urn:microsoft.com/office/officeart/2005/8/layout/process4"/>
    <dgm:cxn modelId="{4C1A0656-C86D-4B2D-AFEC-3114FF83F795}" type="presParOf" srcId="{7BB9412C-F3D5-46BE-9405-9B985622C742}" destId="{4698D7C8-397D-4256-A492-93D1A385228E}" srcOrd="1" destOrd="0" presId="urn:microsoft.com/office/officeart/2005/8/layout/process4"/>
    <dgm:cxn modelId="{582958EE-DE0F-462F-8649-41E6794FD116}" type="presParOf" srcId="{7BB9412C-F3D5-46BE-9405-9B985622C742}" destId="{87E476B1-EC3C-4D9D-BD53-53F742FA9EFD}" srcOrd="2" destOrd="0" presId="urn:microsoft.com/office/officeart/2005/8/layout/process4"/>
    <dgm:cxn modelId="{1367A172-066D-4D42-830C-0F03F616DC40}" type="presParOf" srcId="{87E476B1-EC3C-4D9D-BD53-53F742FA9EFD}" destId="{476BD52D-1E95-4E09-89E3-D02ABCF47437}" srcOrd="0" destOrd="0" presId="urn:microsoft.com/office/officeart/2005/8/layout/process4"/>
    <dgm:cxn modelId="{5ABE3960-F01E-46C1-B6FD-385AC944A729}" type="presParOf" srcId="{87E476B1-EC3C-4D9D-BD53-53F742FA9EFD}" destId="{33E10E99-8CF5-499E-98F9-D28858865BB2}" srcOrd="1" destOrd="0" presId="urn:microsoft.com/office/officeart/2005/8/layout/process4"/>
    <dgm:cxn modelId="{53A7B0A8-9D6B-4A34-971C-A44A46C6828E}" type="presParOf" srcId="{87E476B1-EC3C-4D9D-BD53-53F742FA9EFD}" destId="{F7A52D57-BA4A-43C3-824D-A63BBB0C5D9A}" srcOrd="2" destOrd="0" presId="urn:microsoft.com/office/officeart/2005/8/layout/process4"/>
    <dgm:cxn modelId="{98E7F9B2-7727-4C45-9BF2-BB0BF1196430}" type="presParOf" srcId="{F7A52D57-BA4A-43C3-824D-A63BBB0C5D9A}" destId="{754DE65E-A452-41B8-B022-4C75204CFF95}" srcOrd="0" destOrd="0" presId="urn:microsoft.com/office/officeart/2005/8/layout/process4"/>
    <dgm:cxn modelId="{94C5EAA3-EFF6-4ADD-99C1-5B2666EBD496}" type="presParOf" srcId="{F7A52D57-BA4A-43C3-824D-A63BBB0C5D9A}" destId="{8DDEF238-9D9E-493C-AB11-19332F60FE96}" srcOrd="1" destOrd="0" presId="urn:microsoft.com/office/officeart/2005/8/layout/process4"/>
    <dgm:cxn modelId="{122A6B92-56B5-4F25-BEFA-BB493150456A}" type="presParOf" srcId="{7BB9412C-F3D5-46BE-9405-9B985622C742}" destId="{70AFFADF-C79F-4E6D-930E-E9FFEEE45DC8}" srcOrd="3" destOrd="0" presId="urn:microsoft.com/office/officeart/2005/8/layout/process4"/>
    <dgm:cxn modelId="{ED1A4CC0-9349-4C33-9732-6FA702B743E0}" type="presParOf" srcId="{7BB9412C-F3D5-46BE-9405-9B985622C742}" destId="{A81C22AF-7539-495B-A177-2AE279631439}" srcOrd="4" destOrd="0" presId="urn:microsoft.com/office/officeart/2005/8/layout/process4"/>
    <dgm:cxn modelId="{E9CD14F2-A28B-4DFC-8B45-701609AB5B2B}" type="presParOf" srcId="{A81C22AF-7539-495B-A177-2AE279631439}" destId="{3ADB7982-AF82-440F-B19F-8C5E5CA3E8E7}" srcOrd="0" destOrd="0" presId="urn:microsoft.com/office/officeart/2005/8/layout/process4"/>
    <dgm:cxn modelId="{5F80A784-AB5F-49D7-A5B9-A8EFF13AD679}" type="presParOf" srcId="{A81C22AF-7539-495B-A177-2AE279631439}" destId="{86F6FAA5-6747-4DC4-8350-F3A3F14FD972}" srcOrd="1" destOrd="0" presId="urn:microsoft.com/office/officeart/2005/8/layout/process4"/>
    <dgm:cxn modelId="{364E56A6-4CB0-490B-B880-C4E06C842D69}" type="presParOf" srcId="{A81C22AF-7539-495B-A177-2AE279631439}" destId="{44DBE957-C20D-4480-93CD-1E0AFD02F989}" srcOrd="2" destOrd="0" presId="urn:microsoft.com/office/officeart/2005/8/layout/process4"/>
    <dgm:cxn modelId="{3F3B145D-399E-4692-AAE0-657C30229E5A}" type="presParOf" srcId="{44DBE957-C20D-4480-93CD-1E0AFD02F989}" destId="{3ED8337F-39B3-4B80-BE9D-93D9266E5096}" srcOrd="0" destOrd="0" presId="urn:microsoft.com/office/officeart/2005/8/layout/process4"/>
    <dgm:cxn modelId="{10D9E831-B6C4-45BF-B552-EBD8B1D6204A}" type="presParOf" srcId="{44DBE957-C20D-4480-93CD-1E0AFD02F989}" destId="{D3790A73-D819-499F-A77B-B03DF68092C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DAA010-DB53-48EF-9B63-F7EE7953FCAB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-1901980"/>
        <a:ext cx="1166849" cy="5266944"/>
      </dsp:txXfrm>
    </dsp:sp>
    <dsp:sp modelId="{5118DA2A-B786-43F0-A959-39E5B233DAF6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2209"/>
        <a:ext cx="2962656" cy="1458562"/>
      </dsp:txXfrm>
    </dsp:sp>
    <dsp:sp modelId="{5F8298DB-AD63-4424-B53D-3998CC0AC3E9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sp:txBody>
      <dsp:txXfrm rot="5400000">
        <a:off x="5012703" y="-370490"/>
        <a:ext cx="1166849" cy="5266944"/>
      </dsp:txXfrm>
    </dsp:sp>
    <dsp:sp modelId="{C320D38C-970C-4954-9771-DAB49A89F9B3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1533700"/>
        <a:ext cx="2962656" cy="1458562"/>
      </dsp:txXfrm>
    </dsp:sp>
    <dsp:sp modelId="{C1AA36C9-359E-4241-B5A4-1C7ADA40213D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1160999"/>
        <a:ext cx="1166849" cy="5266944"/>
      </dsp:txXfrm>
    </dsp:sp>
    <dsp:sp modelId="{760C0B11-6ED5-45B9-8EA0-D8F1F43F25D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3065190"/>
        <a:ext cx="2962656" cy="1458562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DAA010-DB53-48EF-9B63-F7EE7953FCAB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-1901980"/>
        <a:ext cx="1166849" cy="5266944"/>
      </dsp:txXfrm>
    </dsp:sp>
    <dsp:sp modelId="{5118DA2A-B786-43F0-A959-39E5B233DAF6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2209"/>
        <a:ext cx="2962656" cy="1458562"/>
      </dsp:txXfrm>
    </dsp:sp>
    <dsp:sp modelId="{5F8298DB-AD63-4424-B53D-3998CC0AC3E9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sp:txBody>
      <dsp:txXfrm rot="5400000">
        <a:off x="5012703" y="-370490"/>
        <a:ext cx="1166849" cy="5266944"/>
      </dsp:txXfrm>
    </dsp:sp>
    <dsp:sp modelId="{C320D38C-970C-4954-9771-DAB49A89F9B3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1533700"/>
        <a:ext cx="2962656" cy="1458562"/>
      </dsp:txXfrm>
    </dsp:sp>
    <dsp:sp modelId="{C1AA36C9-359E-4241-B5A4-1C7ADA40213D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1160999"/>
        <a:ext cx="1166849" cy="5266944"/>
      </dsp:txXfrm>
    </dsp:sp>
    <dsp:sp modelId="{760C0B11-6ED5-45B9-8EA0-D8F1F43F25D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kern="1200" dirty="0" smtClean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3065190"/>
        <a:ext cx="2962656" cy="1458562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080310D-CD06-4051-94FA-3F5D3B134786}">
      <dsp:nvSpPr>
        <dsp:cNvPr id="0" name=""/>
        <dsp:cNvSpPr/>
      </dsp:nvSpPr>
      <dsp:spPr>
        <a:xfrm>
          <a:off x="0" y="357389"/>
          <a:ext cx="8229600" cy="9922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37388" rIns="638708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The main adverse effect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>
              <a:solidFill>
                <a:srgbClr val="FF0000"/>
              </a:solidFill>
            </a:rPr>
            <a:t>Patient education </a:t>
          </a:r>
          <a:r>
            <a:rPr lang="en-US" altLang="ko-KR" sz="1400" kern="1200" dirty="0" smtClean="0"/>
            <a:t>–&gt; 4~6wks, cloth, </a:t>
          </a:r>
          <a:r>
            <a:rPr lang="en-US" altLang="ko-KR" sz="1400" kern="1200" dirty="0" err="1" smtClean="0"/>
            <a:t>suncream</a:t>
          </a:r>
          <a:r>
            <a:rPr lang="en-US" altLang="ko-KR" sz="1400" kern="1200" dirty="0" smtClean="0"/>
            <a:t>[</a:t>
          </a:r>
          <a:r>
            <a:rPr lang="en-US" altLang="ko-KR" sz="1400" kern="1200" dirty="0" smtClean="0">
              <a:sym typeface="Wingdings 2"/>
            </a:rPr>
            <a:t>],</a:t>
          </a:r>
          <a:r>
            <a:rPr lang="en-US" altLang="ko-KR" sz="1400" kern="1200" dirty="0" smtClean="0"/>
            <a:t> most artificial light sources[0]</a:t>
          </a:r>
          <a:r>
            <a:rPr lang="en-US" altLang="ko-KR" sz="1400" kern="1200" dirty="0" smtClean="0">
              <a:sym typeface="Wingdings 2"/>
            </a:rPr>
            <a:t> </a:t>
          </a:r>
          <a:endParaRPr lang="ko-KR" altLang="en-US" sz="1400" kern="1200" dirty="0"/>
        </a:p>
      </dsp:txBody>
      <dsp:txXfrm>
        <a:off x="0" y="357389"/>
        <a:ext cx="8229600" cy="992250"/>
      </dsp:txXfrm>
    </dsp:sp>
    <dsp:sp modelId="{9FF14ACD-B092-4ECF-90E6-4A34D64BD5EA}">
      <dsp:nvSpPr>
        <dsp:cNvPr id="0" name=""/>
        <dsp:cNvSpPr/>
      </dsp:nvSpPr>
      <dsp:spPr>
        <a:xfrm>
          <a:off x="411480" y="47428"/>
          <a:ext cx="6132286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1. Photosensitivity of the skin</a:t>
          </a:r>
          <a:endParaRPr lang="ko-KR" alt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480" y="47428"/>
        <a:ext cx="6132286" cy="619920"/>
      </dsp:txXfrm>
    </dsp:sp>
    <dsp:sp modelId="{9E0615A6-22E1-46D2-8BE6-406386CBFD1E}">
      <dsp:nvSpPr>
        <dsp:cNvPr id="0" name=""/>
        <dsp:cNvSpPr/>
      </dsp:nvSpPr>
      <dsp:spPr>
        <a:xfrm>
          <a:off x="0" y="1772999"/>
          <a:ext cx="8229600" cy="76072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37388" rIns="638708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not uncommon </a:t>
          </a:r>
          <a:endParaRPr lang="ko-KR" altLang="en-US" sz="1400" kern="1200" dirty="0"/>
        </a:p>
      </dsp:txBody>
      <dsp:txXfrm>
        <a:off x="0" y="1772999"/>
        <a:ext cx="8229600" cy="760724"/>
      </dsp:txXfrm>
    </dsp:sp>
    <dsp:sp modelId="{5C7CF516-21EC-4305-B957-12EBB4D2469F}">
      <dsp:nvSpPr>
        <dsp:cNvPr id="0" name=""/>
        <dsp:cNvSpPr/>
      </dsp:nvSpPr>
      <dsp:spPr>
        <a:xfrm>
          <a:off x="411480" y="1463038"/>
          <a:ext cx="6132286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2. Cough with some blood-streaked sputum &amp; chest discomfort  </a:t>
          </a:r>
          <a:endParaRPr lang="ko-KR" altLang="en-US" sz="1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480" y="1463038"/>
        <a:ext cx="6132286" cy="619920"/>
      </dsp:txXfrm>
    </dsp:sp>
    <dsp:sp modelId="{F7B6BEC6-C019-4B96-8997-55E4B455303A}">
      <dsp:nvSpPr>
        <dsp:cNvPr id="0" name=""/>
        <dsp:cNvSpPr/>
      </dsp:nvSpPr>
      <dsp:spPr>
        <a:xfrm>
          <a:off x="0" y="2957084"/>
          <a:ext cx="8229600" cy="15214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708" tIns="437388" rIns="638708" bIns="99568" numCol="1" spcCol="1270" anchor="t" anchorCtr="0">
          <a:noAutofit/>
        </a:bodyPr>
        <a:lstStyle/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worrisome if the procedure was performed in the trachea or with higher energy levels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Immediate therapeutic </a:t>
          </a:r>
          <a:r>
            <a:rPr lang="en-US" altLang="ko-KR" sz="1400" kern="1200" dirty="0" err="1" smtClean="0"/>
            <a:t>bronchoscopy</a:t>
          </a:r>
          <a:r>
            <a:rPr lang="en-US" altLang="ko-KR" sz="1400" kern="1200" dirty="0" smtClean="0"/>
            <a:t> must be available </a:t>
          </a:r>
          <a:endParaRPr lang="ko-KR" altLang="en-US" sz="1400" kern="1200" dirty="0"/>
        </a:p>
        <a:p>
          <a:pPr marL="114300" lvl="1" indent="-114300" algn="l" defTabSz="6223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kern="1200" dirty="0" smtClean="0"/>
            <a:t>intubation and mechanical ventilation may be required</a:t>
          </a:r>
          <a:r>
            <a:rPr lang="en-US" altLang="ko-KR" sz="1900" kern="1200" dirty="0" smtClean="0"/>
            <a:t>.</a:t>
          </a:r>
          <a:endParaRPr lang="ko-KR" altLang="en-US" sz="1900" kern="1200" dirty="0"/>
        </a:p>
      </dsp:txBody>
      <dsp:txXfrm>
        <a:off x="0" y="2957084"/>
        <a:ext cx="8229600" cy="1521449"/>
      </dsp:txXfrm>
    </dsp:sp>
    <dsp:sp modelId="{B0BC5A5E-EDF6-4647-A858-32E0A4E8DD99}">
      <dsp:nvSpPr>
        <dsp:cNvPr id="0" name=""/>
        <dsp:cNvSpPr/>
      </dsp:nvSpPr>
      <dsp:spPr>
        <a:xfrm>
          <a:off x="411480" y="2647124"/>
          <a:ext cx="6132286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3. Airway compromise</a:t>
          </a:r>
          <a:endParaRPr lang="ko-KR" altLang="en-US" sz="16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1480" y="2647124"/>
        <a:ext cx="6132286" cy="61992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DA0D30-608F-4ED0-8E31-BE2362EF2BC4}">
      <dsp:nvSpPr>
        <dsp:cNvPr id="0" name=""/>
        <dsp:cNvSpPr/>
      </dsp:nvSpPr>
      <dsp:spPr>
        <a:xfrm>
          <a:off x="0" y="0"/>
          <a:ext cx="6995160" cy="96441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21 patients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15 patients: CR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11 patients: 12months CR status</a:t>
          </a:r>
          <a:endParaRPr lang="ko-KR" altLang="en-US" sz="1400" kern="1200" dirty="0"/>
        </a:p>
      </dsp:txBody>
      <dsp:txXfrm>
        <a:off x="0" y="0"/>
        <a:ext cx="6010976" cy="964412"/>
      </dsp:txXfrm>
    </dsp:sp>
    <dsp:sp modelId="{0AF427CC-30A9-4600-AD4C-8FDB293063CF}">
      <dsp:nvSpPr>
        <dsp:cNvPr id="0" name=""/>
        <dsp:cNvSpPr/>
      </dsp:nvSpPr>
      <dsp:spPr>
        <a:xfrm>
          <a:off x="617219" y="1125148"/>
          <a:ext cx="6995160" cy="96441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10 patients -&gt; 5 patients lung cancer develop, ultimately surgical treatment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2 patients -&gt; refused a surgical process</a:t>
          </a:r>
        </a:p>
      </dsp:txBody>
      <dsp:txXfrm>
        <a:off x="617219" y="1125148"/>
        <a:ext cx="5751071" cy="964412"/>
      </dsp:txXfrm>
    </dsp:sp>
    <dsp:sp modelId="{F0AD2F3C-8431-4D87-B879-B6BC1C158ECE}">
      <dsp:nvSpPr>
        <dsp:cNvPr id="0" name=""/>
        <dsp:cNvSpPr/>
      </dsp:nvSpPr>
      <dsp:spPr>
        <a:xfrm>
          <a:off x="1234439" y="2250296"/>
          <a:ext cx="6995160" cy="964412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9 patients (43%)-&gt; spared, (68 months f/u)</a:t>
          </a:r>
        </a:p>
        <a:p>
          <a:pPr lvl="0" algn="l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 at least 22% of patients -&gt; can be spared surgical resection</a:t>
          </a:r>
          <a:endParaRPr lang="ko-KR" altLang="en-US" sz="1400" kern="1200" dirty="0"/>
        </a:p>
      </dsp:txBody>
      <dsp:txXfrm>
        <a:off x="1234439" y="2250296"/>
        <a:ext cx="5751071" cy="964412"/>
      </dsp:txXfrm>
    </dsp:sp>
    <dsp:sp modelId="{C02BCA0F-3E32-4B7F-B5AA-02B5652CA143}">
      <dsp:nvSpPr>
        <dsp:cNvPr id="0" name=""/>
        <dsp:cNvSpPr/>
      </dsp:nvSpPr>
      <dsp:spPr>
        <a:xfrm>
          <a:off x="6368291" y="731346"/>
          <a:ext cx="626868" cy="626868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6368291" y="731346"/>
        <a:ext cx="626868" cy="626868"/>
      </dsp:txXfrm>
    </dsp:sp>
    <dsp:sp modelId="{21D05C7E-35AD-48AA-A114-964024F314C2}">
      <dsp:nvSpPr>
        <dsp:cNvPr id="0" name=""/>
        <dsp:cNvSpPr/>
      </dsp:nvSpPr>
      <dsp:spPr>
        <a:xfrm>
          <a:off x="6985511" y="1850065"/>
          <a:ext cx="626868" cy="62686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700" kern="1200"/>
        </a:p>
      </dsp:txBody>
      <dsp:txXfrm>
        <a:off x="6985511" y="1850065"/>
        <a:ext cx="626868" cy="626868"/>
      </dsp:txXfrm>
    </dsp:sp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09932A-0F8E-4D6D-8565-F61E5B560605}">
      <dsp:nvSpPr>
        <dsp:cNvPr id="0" name=""/>
        <dsp:cNvSpPr/>
      </dsp:nvSpPr>
      <dsp:spPr>
        <a:xfrm>
          <a:off x="0" y="0"/>
          <a:ext cx="7650982" cy="113586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Stage </a:t>
          </a:r>
          <a:r>
            <a:rPr lang="en-US" altLang="ko-KR" sz="1200" kern="1200" dirty="0" err="1" smtClean="0"/>
            <a:t>IIIa</a:t>
          </a:r>
          <a:r>
            <a:rPr lang="en-US" altLang="ko-KR" sz="1200" kern="1200" dirty="0" smtClean="0"/>
            <a:t>-IV, 100 patients(M:68, F:32), 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mean age: 62.5, 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WHO performance status </a:t>
          </a:r>
          <a:r>
            <a:rPr lang="en-US" altLang="ko-KR" sz="1200" kern="1200" dirty="0" smtClean="0"/>
            <a:t>[II &lt;=</a:t>
          </a:r>
          <a:r>
            <a:rPr lang="en-US" altLang="ko-KR" sz="1200" kern="1200" dirty="0" smtClean="0"/>
            <a:t>43, </a:t>
          </a:r>
          <a:r>
            <a:rPr lang="en-US" altLang="ko-KR" sz="1200" kern="1200" dirty="0" smtClean="0"/>
            <a:t>IV &gt;54</a:t>
          </a:r>
          <a:r>
            <a:rPr lang="en-US" altLang="ko-KR" sz="1200" kern="1200" dirty="0" smtClean="0"/>
            <a:t>]</a:t>
          </a:r>
          <a:endParaRPr lang="ko-KR" altLang="en-US" sz="1200" kern="1200" dirty="0"/>
        </a:p>
      </dsp:txBody>
      <dsp:txXfrm>
        <a:off x="0" y="0"/>
        <a:ext cx="6491833" cy="1135864"/>
      </dsp:txXfrm>
    </dsp:sp>
    <dsp:sp modelId="{A87D92AC-BF1D-4EF6-A0E3-FC72115CA1CE}">
      <dsp:nvSpPr>
        <dsp:cNvPr id="0" name=""/>
        <dsp:cNvSpPr/>
      </dsp:nvSpPr>
      <dsp:spPr>
        <a:xfrm>
          <a:off x="675086" y="1325174"/>
          <a:ext cx="7650982" cy="113586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 smtClean="0"/>
            <a:t>Treatment protocol :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 smtClean="0"/>
            <a:t>2 mg/kg body weight of </a:t>
          </a:r>
          <a:r>
            <a:rPr lang="en-US" altLang="en-US" sz="1200" kern="1200" dirty="0" err="1" smtClean="0"/>
            <a:t>photofrin</a:t>
          </a:r>
          <a:r>
            <a:rPr lang="en-US" altLang="en-US" sz="1200" kern="1200" dirty="0" smtClean="0"/>
            <a:t> + 630 nm laser light 24–72 h later.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 smtClean="0"/>
            <a:t>Follow-up was at 6–8 weeks for 1 year. 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 smtClean="0"/>
            <a:t>Then every 3–6 months if applicable. Repeat PDT as necessary.</a:t>
          </a:r>
          <a:endParaRPr lang="ko-KR" altLang="en-US" sz="1200" kern="1200" dirty="0"/>
        </a:p>
      </dsp:txBody>
      <dsp:txXfrm>
        <a:off x="675086" y="1325174"/>
        <a:ext cx="6237584" cy="1135864"/>
      </dsp:txXfrm>
    </dsp:sp>
    <dsp:sp modelId="{687FC7D8-61CD-4481-AB4D-BF60169DB72F}">
      <dsp:nvSpPr>
        <dsp:cNvPr id="0" name=""/>
        <dsp:cNvSpPr/>
      </dsp:nvSpPr>
      <dsp:spPr>
        <a:xfrm>
          <a:off x="1350173" y="2650349"/>
          <a:ext cx="7650982" cy="1135864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baseline="0" dirty="0" smtClean="0">
              <a:latin typeface="+mn-lt"/>
              <a:ea typeface="+mn-ea"/>
              <a:cs typeface="+mn-cs"/>
            </a:rPr>
            <a:t> 43 patients with PS &lt;= 2, 23 (53%) survived 2 years or more 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baseline="0" dirty="0" smtClean="0">
              <a:latin typeface="+mn-lt"/>
              <a:ea typeface="+mn-ea"/>
              <a:cs typeface="+mn-cs"/>
            </a:rPr>
            <a:t>two of the 54 patients (3.7%) with PS &gt; 2 survived more than 2 years</a:t>
          </a:r>
        </a:p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200" kern="1200" dirty="0" smtClean="0"/>
            <a:t>-&gt;better performance status have added survival benefit.</a:t>
          </a:r>
          <a:endParaRPr lang="ko-KR" altLang="en-US" sz="1200" kern="1200" dirty="0"/>
        </a:p>
      </dsp:txBody>
      <dsp:txXfrm>
        <a:off x="1350173" y="2650349"/>
        <a:ext cx="6237584" cy="1135864"/>
      </dsp:txXfrm>
    </dsp:sp>
    <dsp:sp modelId="{94B5ED3A-3E23-4496-8BF2-D7B297870369}">
      <dsp:nvSpPr>
        <dsp:cNvPr id="0" name=""/>
        <dsp:cNvSpPr/>
      </dsp:nvSpPr>
      <dsp:spPr>
        <a:xfrm>
          <a:off x="6912670" y="861363"/>
          <a:ext cx="738311" cy="738311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3100" kern="1200"/>
        </a:p>
      </dsp:txBody>
      <dsp:txXfrm>
        <a:off x="6912670" y="861363"/>
        <a:ext cx="738311" cy="738311"/>
      </dsp:txXfrm>
    </dsp:sp>
    <dsp:sp modelId="{C54D35A1-C3DA-4F50-80BC-8556BAD68618}">
      <dsp:nvSpPr>
        <dsp:cNvPr id="0" name=""/>
        <dsp:cNvSpPr/>
      </dsp:nvSpPr>
      <dsp:spPr>
        <a:xfrm>
          <a:off x="7587757" y="2178966"/>
          <a:ext cx="738311" cy="738311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3100" kern="1200"/>
        </a:p>
      </dsp:txBody>
      <dsp:txXfrm>
        <a:off x="7587757" y="2178966"/>
        <a:ext cx="738311" cy="738311"/>
      </dsp:txXfrm>
    </dsp:sp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C35B52F-D2CF-4235-BE67-7861C433687F}">
      <dsp:nvSpPr>
        <dsp:cNvPr id="0" name=""/>
        <dsp:cNvSpPr/>
      </dsp:nvSpPr>
      <dsp:spPr>
        <a:xfrm>
          <a:off x="0" y="475648"/>
          <a:ext cx="8229600" cy="1216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0" kern="1200" dirty="0" smtClean="0"/>
            <a:t>PHOTODYNAMIC THERAPY FOR ENDOBRONCHIAL MALIGNANT DISEASE: A PROSPECTIVE FOURTEEN-YEAR STUDY</a:t>
          </a:r>
          <a:endParaRPr lang="ko-KR" altLang="en-US" sz="2400" kern="1200" dirty="0"/>
        </a:p>
      </dsp:txBody>
      <dsp:txXfrm>
        <a:off x="0" y="475648"/>
        <a:ext cx="8229600" cy="1216800"/>
      </dsp:txXfrm>
    </dsp:sp>
    <dsp:sp modelId="{FCCD5D80-A613-4F75-BFE5-439423034178}">
      <dsp:nvSpPr>
        <dsp:cNvPr id="0" name=""/>
        <dsp:cNvSpPr/>
      </dsp:nvSpPr>
      <dsp:spPr>
        <a:xfrm>
          <a:off x="0" y="1692448"/>
          <a:ext cx="8229600" cy="13791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2860" rIns="128016" bIns="2286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800" b="0" kern="1200" dirty="0" smtClean="0"/>
            <a:t>Sixteen patients with stage I disease had a 93% 5-year disease-related estimated survival.</a:t>
          </a:r>
          <a:endParaRPr lang="ko-KR" altLang="en-US" sz="1800" kern="1200" dirty="0"/>
        </a:p>
        <a:p>
          <a:pPr marL="228600" lvl="1" indent="-228600" algn="l" defTabSz="9779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200" kern="1200" dirty="0"/>
        </a:p>
        <a:p>
          <a:pPr marL="228600" lvl="1" indent="-228600" algn="l" defTabSz="9779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2200" kern="1200" dirty="0"/>
        </a:p>
      </dsp:txBody>
      <dsp:txXfrm>
        <a:off x="0" y="1692448"/>
        <a:ext cx="8229600" cy="1379137"/>
      </dsp:txXfrm>
    </dsp:sp>
    <dsp:sp modelId="{74938CFD-70FC-4DDC-9D61-9C7B200B05AC}">
      <dsp:nvSpPr>
        <dsp:cNvPr id="0" name=""/>
        <dsp:cNvSpPr/>
      </dsp:nvSpPr>
      <dsp:spPr>
        <a:xfrm>
          <a:off x="0" y="3071586"/>
          <a:ext cx="8229600" cy="121680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b="0" kern="1200" dirty="0" smtClean="0"/>
            <a:t>Survival After Photodynamic Therapy to Non-Pulmonary Metastatic </a:t>
          </a:r>
          <a:r>
            <a:rPr lang="en-US" altLang="ko-KR" sz="2400" b="0" kern="1200" dirty="0" err="1" smtClean="0"/>
            <a:t>Endobronchial</a:t>
          </a:r>
          <a:r>
            <a:rPr lang="en-US" altLang="ko-KR" sz="2400" b="0" kern="1200" dirty="0" smtClean="0"/>
            <a:t> Tumors</a:t>
          </a:r>
          <a:endParaRPr lang="ko-KR" altLang="en-US" sz="2400" kern="1200" dirty="0"/>
        </a:p>
      </dsp:txBody>
      <dsp:txXfrm>
        <a:off x="0" y="3071586"/>
        <a:ext cx="8229600" cy="1216800"/>
      </dsp:txXfrm>
    </dsp:sp>
    <dsp:sp modelId="{E989D0DC-8353-422E-9130-B6C38CADD6EF}">
      <dsp:nvSpPr>
        <dsp:cNvPr id="0" name=""/>
        <dsp:cNvSpPr/>
      </dsp:nvSpPr>
      <dsp:spPr>
        <a:xfrm>
          <a:off x="0" y="4288386"/>
          <a:ext cx="82296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2860" rIns="128016" bIns="22860" numCol="1" spcCol="1270" anchor="t" anchorCtr="0">
          <a:noAutofit/>
        </a:bodyPr>
        <a:lstStyle/>
        <a:p>
          <a:pPr marL="171450" lvl="1" indent="-171450" algn="l" defTabSz="8001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800" b="0" kern="1200" dirty="0" smtClean="0"/>
            <a:t>PDT of </a:t>
          </a:r>
          <a:r>
            <a:rPr lang="en-US" altLang="ko-KR" sz="1800" b="0" kern="1200" dirty="0" err="1" smtClean="0"/>
            <a:t>endobronchial</a:t>
          </a:r>
          <a:r>
            <a:rPr lang="en-US" altLang="ko-KR" sz="1800" b="0" kern="1200" dirty="0" smtClean="0"/>
            <a:t> metastatic tumors effectively decreased the amount of </a:t>
          </a:r>
          <a:r>
            <a:rPr lang="en-US" altLang="ko-KR" sz="1800" b="0" kern="1200" dirty="0" err="1" smtClean="0"/>
            <a:t>endobronchial</a:t>
          </a:r>
          <a:r>
            <a:rPr lang="en-US" altLang="ko-KR" sz="1800" b="0" kern="1200" dirty="0" smtClean="0"/>
            <a:t> obstruction, and improved the quality of life. </a:t>
          </a:r>
          <a:endParaRPr lang="ko-KR" altLang="en-US" sz="1800" kern="1200" dirty="0"/>
        </a:p>
      </dsp:txBody>
      <dsp:txXfrm>
        <a:off x="0" y="4288386"/>
        <a:ext cx="8229600" cy="1076400"/>
      </dsp:txXfrm>
    </dsp:sp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B26F045-788E-49A9-BD22-472ADA0B10E5}">
      <dsp:nvSpPr>
        <dsp:cNvPr id="0" name=""/>
        <dsp:cNvSpPr/>
      </dsp:nvSpPr>
      <dsp:spPr>
        <a:xfrm>
          <a:off x="0" y="31630"/>
          <a:ext cx="8229600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3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Photodynamic therapy for peripheral lung cancer</a:t>
          </a:r>
        </a:p>
        <a:p>
          <a:pPr lvl="0" algn="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0" kern="1200" dirty="0" smtClean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rPr>
            <a:t>Lung Cancer (2004) 43, 77—82</a:t>
          </a:r>
          <a:endParaRPr lang="ko-KR" altLang="en-US" sz="1600" b="0" kern="1200" dirty="0">
            <a:solidFill>
              <a:srgbClr val="FFFF00"/>
            </a:solidFill>
            <a:latin typeface="HY헤드라인M" pitchFamily="18" charset="-127"/>
            <a:ea typeface="HY헤드라인M" pitchFamily="18" charset="-127"/>
          </a:endParaRPr>
        </a:p>
      </dsp:txBody>
      <dsp:txXfrm>
        <a:off x="0" y="31630"/>
        <a:ext cx="8229600" cy="1347840"/>
      </dsp:txXfrm>
    </dsp:sp>
    <dsp:sp modelId="{F97C4692-B26C-4820-9062-E6ECF5B95D6C}">
      <dsp:nvSpPr>
        <dsp:cNvPr id="0" name=""/>
        <dsp:cNvSpPr/>
      </dsp:nvSpPr>
      <dsp:spPr>
        <a:xfrm>
          <a:off x="0" y="1379470"/>
          <a:ext cx="8229600" cy="3039218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81280" rIns="455168" bIns="81280" numCol="1" spcCol="1270" anchor="t" anchorCtr="0">
          <a:noAutofit/>
        </a:bodyPr>
        <a:lstStyle/>
        <a:p>
          <a:pPr marL="285750" lvl="1" indent="-285750" algn="l" defTabSz="22225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5000" kern="1200" dirty="0"/>
        </a:p>
      </dsp:txBody>
      <dsp:txXfrm>
        <a:off x="0" y="1379470"/>
        <a:ext cx="8229600" cy="3039218"/>
      </dsp:txXfrm>
    </dsp:sp>
    <dsp:sp modelId="{01C80D54-DB6F-42C4-A887-10835C404C68}">
      <dsp:nvSpPr>
        <dsp:cNvPr id="0" name=""/>
        <dsp:cNvSpPr/>
      </dsp:nvSpPr>
      <dsp:spPr>
        <a:xfrm>
          <a:off x="0" y="4418689"/>
          <a:ext cx="8229600" cy="13478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Management of Multiple Primary Lung Cancer in Patients</a:t>
          </a:r>
          <a:endParaRPr lang="ko-KR" altLang="en-US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+mn-lt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rPr>
            <a:t>with Centrally Located Early Cancer Lesions</a:t>
          </a:r>
        </a:p>
        <a:p>
          <a:pPr lvl="0" algn="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600" kern="1200" dirty="0" smtClean="0">
              <a:solidFill>
                <a:srgbClr val="FFFF00"/>
              </a:solidFill>
            </a:rPr>
            <a:t>Journal of Thoracic Oncology • Volume 5, Number 1, January 2010</a:t>
          </a:r>
          <a:endParaRPr lang="ko-KR" altLang="en-US" sz="1600" kern="1200" dirty="0">
            <a:solidFill>
              <a:srgbClr val="FFFF00"/>
            </a:solidFill>
          </a:endParaRPr>
        </a:p>
      </dsp:txBody>
      <dsp:txXfrm>
        <a:off x="0" y="4418689"/>
        <a:ext cx="8229600" cy="1347840"/>
      </dsp:txXfrm>
    </dsp:sp>
    <dsp:sp modelId="{B8F5B267-F931-4EB8-9138-A2E1E7279DC9}">
      <dsp:nvSpPr>
        <dsp:cNvPr id="0" name=""/>
        <dsp:cNvSpPr/>
      </dsp:nvSpPr>
      <dsp:spPr>
        <a:xfrm>
          <a:off x="0" y="5766529"/>
          <a:ext cx="8229600" cy="1059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5400" rIns="142240" bIns="254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en-US" sz="2000" kern="1200" dirty="0" smtClean="0"/>
            <a:t>PDT can play an important role for the treatment </a:t>
          </a:r>
          <a:r>
            <a:rPr lang="en-US" altLang="en-US" sz="2000" kern="1200" dirty="0" err="1" smtClean="0"/>
            <a:t>strateg</a:t>
          </a:r>
          <a:r>
            <a:rPr lang="en-US" altLang="en-US" sz="2000" kern="1200" dirty="0" smtClean="0"/>
            <a:t> for MPLC</a:t>
          </a:r>
          <a:r>
            <a:rPr lang="en-US" altLang="en-US" sz="3000" kern="1200" dirty="0" smtClean="0"/>
            <a:t>.</a:t>
          </a:r>
          <a:endParaRPr lang="ko-KR" altLang="en-US" sz="3000" kern="1200" dirty="0"/>
        </a:p>
      </dsp:txBody>
      <dsp:txXfrm>
        <a:off x="0" y="5766529"/>
        <a:ext cx="8229600" cy="1059840"/>
      </dsp:txXfrm>
    </dsp:sp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13FB81D-36E4-4F92-AE36-D27CD2A8EC1D}">
      <dsp:nvSpPr>
        <dsp:cNvPr id="0" name=""/>
        <dsp:cNvSpPr/>
      </dsp:nvSpPr>
      <dsp:spPr>
        <a:xfrm>
          <a:off x="2755354" y="83405"/>
          <a:ext cx="1052613" cy="1832590"/>
        </a:xfrm>
        <a:custGeom>
          <a:avLst/>
          <a:gdLst/>
          <a:ahLst/>
          <a:cxnLst/>
          <a:rect l="0" t="0" r="0" b="0"/>
          <a:pathLst>
            <a:path>
              <a:moveTo>
                <a:pt x="0" y="1832590"/>
              </a:moveTo>
              <a:lnTo>
                <a:pt x="1052613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CF066B-7D63-4051-A682-2717761A9699}">
      <dsp:nvSpPr>
        <dsp:cNvPr id="0" name=""/>
        <dsp:cNvSpPr/>
      </dsp:nvSpPr>
      <dsp:spPr>
        <a:xfrm>
          <a:off x="1388713" y="83405"/>
          <a:ext cx="1366641" cy="1832590"/>
        </a:xfrm>
        <a:custGeom>
          <a:avLst/>
          <a:gdLst/>
          <a:ahLst/>
          <a:cxnLst/>
          <a:rect l="0" t="0" r="0" b="0"/>
          <a:pathLst>
            <a:path>
              <a:moveTo>
                <a:pt x="1366641" y="1832590"/>
              </a:moveTo>
              <a:lnTo>
                <a:pt x="0" y="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931D56-6938-45C8-94C9-365DDC949E9B}">
      <dsp:nvSpPr>
        <dsp:cNvPr id="0" name=""/>
        <dsp:cNvSpPr/>
      </dsp:nvSpPr>
      <dsp:spPr>
        <a:xfrm>
          <a:off x="1714209" y="1449560"/>
          <a:ext cx="2082290" cy="4664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9B026E-A19B-4D9C-84AA-5B9505BDE96E}">
      <dsp:nvSpPr>
        <dsp:cNvPr id="0" name=""/>
        <dsp:cNvSpPr/>
      </dsp:nvSpPr>
      <dsp:spPr>
        <a:xfrm>
          <a:off x="2127768" y="1842441"/>
          <a:ext cx="2082290" cy="466434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Photodynamic therapy</a:t>
          </a:r>
          <a:endParaRPr lang="ko-KR" altLang="en-US" sz="1400" kern="1200" dirty="0"/>
        </a:p>
      </dsp:txBody>
      <dsp:txXfrm>
        <a:off x="2127768" y="1842441"/>
        <a:ext cx="2082290" cy="466434"/>
      </dsp:txXfrm>
    </dsp:sp>
    <dsp:sp modelId="{59CA7551-8D73-4D1A-A02D-279B30702BA7}">
      <dsp:nvSpPr>
        <dsp:cNvPr id="0" name=""/>
        <dsp:cNvSpPr/>
      </dsp:nvSpPr>
      <dsp:spPr>
        <a:xfrm>
          <a:off x="526895" y="83405"/>
          <a:ext cx="1723635" cy="48512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56AD6D-5A11-4A44-A5FB-A7A3721C0936}">
      <dsp:nvSpPr>
        <dsp:cNvPr id="0" name=""/>
        <dsp:cNvSpPr/>
      </dsp:nvSpPr>
      <dsp:spPr>
        <a:xfrm>
          <a:off x="940454" y="476286"/>
          <a:ext cx="1723635" cy="485129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Chemotherapy</a:t>
          </a:r>
          <a:endParaRPr lang="ko-KR" altLang="en-US" sz="1400" kern="1200" dirty="0"/>
        </a:p>
      </dsp:txBody>
      <dsp:txXfrm>
        <a:off x="940454" y="476286"/>
        <a:ext cx="1723635" cy="485129"/>
      </dsp:txXfrm>
    </dsp:sp>
    <dsp:sp modelId="{B4C7F2C8-4C57-4D63-B3DA-1A98C95A988A}">
      <dsp:nvSpPr>
        <dsp:cNvPr id="0" name=""/>
        <dsp:cNvSpPr/>
      </dsp:nvSpPr>
      <dsp:spPr>
        <a:xfrm>
          <a:off x="3005181" y="83405"/>
          <a:ext cx="1605572" cy="483995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73FD3F-5116-4D1A-9741-7C0B49AD435E}">
      <dsp:nvSpPr>
        <dsp:cNvPr id="0" name=""/>
        <dsp:cNvSpPr/>
      </dsp:nvSpPr>
      <dsp:spPr>
        <a:xfrm>
          <a:off x="3418740" y="476286"/>
          <a:ext cx="1605572" cy="483995"/>
        </a:xfrm>
        <a:prstGeom prst="roundRect">
          <a:avLst>
            <a:gd name="adj" fmla="val 10000"/>
          </a:avLst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/>
            <a:t>Radiotherapy</a:t>
          </a:r>
          <a:endParaRPr lang="ko-KR" altLang="en-US" sz="1400" kern="1200" dirty="0"/>
        </a:p>
      </dsp:txBody>
      <dsp:txXfrm>
        <a:off x="3418740" y="476286"/>
        <a:ext cx="1605572" cy="48399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DAA010-DB53-48EF-9B63-F7EE7953FCAB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-1901980"/>
        <a:ext cx="1166849" cy="5266944"/>
      </dsp:txXfrm>
    </dsp:sp>
    <dsp:sp modelId="{5118DA2A-B786-43F0-A959-39E5B233DAF6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2209"/>
        <a:ext cx="2962656" cy="1458562"/>
      </dsp:txXfrm>
    </dsp:sp>
    <dsp:sp modelId="{5F8298DB-AD63-4424-B53D-3998CC0AC3E9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sp:txBody>
      <dsp:txXfrm rot="5400000">
        <a:off x="5012703" y="-370490"/>
        <a:ext cx="1166849" cy="5266944"/>
      </dsp:txXfrm>
    </dsp:sp>
    <dsp:sp modelId="{C320D38C-970C-4954-9771-DAB49A89F9B3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1533700"/>
        <a:ext cx="2962656" cy="1458562"/>
      </dsp:txXfrm>
    </dsp:sp>
    <dsp:sp modelId="{C1AA36C9-359E-4241-B5A4-1C7ADA40213D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1160999"/>
        <a:ext cx="1166849" cy="5266944"/>
      </dsp:txXfrm>
    </dsp:sp>
    <dsp:sp modelId="{760C0B11-6ED5-45B9-8EA0-D8F1F43F25D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3065190"/>
        <a:ext cx="2962656" cy="1458562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04233FA-1B39-4C74-8A8F-BC24FE2837C2}">
      <dsp:nvSpPr>
        <dsp:cNvPr id="0" name=""/>
        <dsp:cNvSpPr/>
      </dsp:nvSpPr>
      <dsp:spPr>
        <a:xfrm>
          <a:off x="0" y="0"/>
          <a:ext cx="8229600" cy="1357788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Non-surgical treatments </a:t>
          </a:r>
          <a:endParaRPr lang="ko-KR" altLang="en-US" sz="3600" kern="1200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0"/>
        <a:ext cx="8229600" cy="1357788"/>
      </dsp:txXfrm>
    </dsp:sp>
    <dsp:sp modelId="{76A14ECE-5C9F-4692-BAFB-151DF88E8DA6}">
      <dsp:nvSpPr>
        <dsp:cNvPr id="0" name=""/>
        <dsp:cNvSpPr/>
      </dsp:nvSpPr>
      <dsp:spPr>
        <a:xfrm>
          <a:off x="4018" y="1357788"/>
          <a:ext cx="2740521" cy="28513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systemic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chemotherapy </a:t>
          </a:r>
          <a:endParaRPr lang="ko-KR" altLang="en-US" sz="1800" kern="1200" dirty="0">
            <a:latin typeface="HY헤드라인M" pitchFamily="18" charset="-127"/>
            <a:ea typeface="HY헤드라인M" pitchFamily="18" charset="-127"/>
          </a:endParaRPr>
        </a:p>
      </dsp:txBody>
      <dsp:txXfrm>
        <a:off x="4018" y="1357788"/>
        <a:ext cx="2740521" cy="2851356"/>
      </dsp:txXfrm>
    </dsp:sp>
    <dsp:sp modelId="{1F05E93B-66A6-4A7B-BF79-0F90DC804FAB}">
      <dsp:nvSpPr>
        <dsp:cNvPr id="0" name=""/>
        <dsp:cNvSpPr/>
      </dsp:nvSpPr>
      <dsp:spPr>
        <a:xfrm>
          <a:off x="2744539" y="1357788"/>
          <a:ext cx="2740521" cy="28513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external and internal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radiation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(</a:t>
          </a:r>
          <a:r>
            <a:rPr lang="en-US" sz="1800" kern="1200" dirty="0" err="1" smtClean="0">
              <a:latin typeface="HY헤드라인M" pitchFamily="18" charset="-127"/>
              <a:ea typeface="HY헤드라인M" pitchFamily="18" charset="-127"/>
            </a:rPr>
            <a:t>brachytherapy</a:t>
          </a: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)</a:t>
          </a:r>
          <a:endParaRPr lang="ko-KR" altLang="en-US" sz="1800" kern="1200" dirty="0">
            <a:latin typeface="HY헤드라인M" pitchFamily="18" charset="-127"/>
            <a:ea typeface="HY헤드라인M" pitchFamily="18" charset="-127"/>
          </a:endParaRPr>
        </a:p>
      </dsp:txBody>
      <dsp:txXfrm>
        <a:off x="2744539" y="1357788"/>
        <a:ext cx="2740521" cy="2851356"/>
      </dsp:txXfrm>
    </dsp:sp>
    <dsp:sp modelId="{5776424F-73DC-47D1-BDAC-FEC737640106}">
      <dsp:nvSpPr>
        <dsp:cNvPr id="0" name=""/>
        <dsp:cNvSpPr/>
      </dsp:nvSpPr>
      <dsp:spPr>
        <a:xfrm>
          <a:off x="5485060" y="1357788"/>
          <a:ext cx="2740521" cy="2851356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8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photodynamic therapy (PDT)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endoscopic laser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therapy,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airway </a:t>
          </a:r>
          <a:r>
            <a:rPr lang="en-US" sz="1800" kern="1200" dirty="0" err="1" smtClean="0">
              <a:latin typeface="HY헤드라인M" pitchFamily="18" charset="-127"/>
              <a:ea typeface="HY헤드라인M" pitchFamily="18" charset="-127"/>
            </a:rPr>
            <a:t>stenting</a:t>
          </a: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,  </a:t>
          </a:r>
        </a:p>
        <a:p>
          <a:pPr lvl="0" algn="ctr" defTabSz="8001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HY헤드라인M" pitchFamily="18" charset="-127"/>
              <a:ea typeface="HY헤드라인M" pitchFamily="18" charset="-127"/>
            </a:rPr>
            <a:t>cryotherapy</a:t>
          </a:r>
          <a:r>
            <a:rPr lang="en-US" sz="1800" kern="1200" dirty="0" smtClean="0">
              <a:latin typeface="HY헤드라인M" pitchFamily="18" charset="-127"/>
              <a:ea typeface="HY헤드라인M" pitchFamily="18" charset="-127"/>
            </a:rPr>
            <a:t> </a:t>
          </a:r>
          <a:endParaRPr lang="ko-KR" altLang="en-US" sz="1800" kern="1200" dirty="0">
            <a:latin typeface="HY헤드라인M" pitchFamily="18" charset="-127"/>
            <a:ea typeface="HY헤드라인M" pitchFamily="18" charset="-127"/>
          </a:endParaRPr>
        </a:p>
      </dsp:txBody>
      <dsp:txXfrm>
        <a:off x="5485060" y="1357788"/>
        <a:ext cx="2740521" cy="2851356"/>
      </dsp:txXfrm>
    </dsp:sp>
    <dsp:sp modelId="{FC026F34-3184-42A3-BE7A-5212E92A4C8B}">
      <dsp:nvSpPr>
        <dsp:cNvPr id="0" name=""/>
        <dsp:cNvSpPr/>
      </dsp:nvSpPr>
      <dsp:spPr>
        <a:xfrm>
          <a:off x="0" y="4209145"/>
          <a:ext cx="8229600" cy="316817"/>
        </a:xfrm>
        <a:prstGeom prst="rect">
          <a:avLst/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2DAA010-DB53-48EF-9B63-F7EE7953FCAB}">
      <dsp:nvSpPr>
        <dsp:cNvPr id="0" name=""/>
        <dsp:cNvSpPr/>
      </dsp:nvSpPr>
      <dsp:spPr>
        <a:xfrm rot="5400000">
          <a:off x="5012703" y="-190198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Definition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History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Mechanism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-1901980"/>
        <a:ext cx="1166849" cy="5266944"/>
      </dsp:txXfrm>
    </dsp:sp>
    <dsp:sp modelId="{5118DA2A-B786-43F0-A959-39E5B233DAF6}">
      <dsp:nvSpPr>
        <dsp:cNvPr id="0" name=""/>
        <dsp:cNvSpPr/>
      </dsp:nvSpPr>
      <dsp:spPr>
        <a:xfrm>
          <a:off x="0" y="2209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Introduction</a:t>
          </a:r>
          <a:endParaRPr lang="ko-KR" alt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2209"/>
        <a:ext cx="2962656" cy="1458562"/>
      </dsp:txXfrm>
    </dsp:sp>
    <dsp:sp modelId="{5F8298DB-AD63-4424-B53D-3998CC0AC3E9}">
      <dsp:nvSpPr>
        <dsp:cNvPr id="0" name=""/>
        <dsp:cNvSpPr/>
      </dsp:nvSpPr>
      <dsp:spPr>
        <a:xfrm rot="5400000">
          <a:off x="5012703" y="-370490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Requirement</a:t>
          </a:r>
          <a:endParaRPr lang="ko-KR" altLang="en-US" sz="1400" b="0" kern="1200" dirty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Classification</a:t>
          </a:r>
        </a:p>
      </dsp:txBody>
      <dsp:txXfrm rot="5400000">
        <a:off x="5012703" y="-370490"/>
        <a:ext cx="1166849" cy="5266944"/>
      </dsp:txXfrm>
    </dsp:sp>
    <dsp:sp modelId="{C320D38C-970C-4954-9771-DAB49A89F9B3}">
      <dsp:nvSpPr>
        <dsp:cNvPr id="0" name=""/>
        <dsp:cNvSpPr/>
      </dsp:nvSpPr>
      <dsp:spPr>
        <a:xfrm>
          <a:off x="0" y="153370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Photosensitizer</a:t>
          </a:r>
          <a:r>
            <a:rPr lang="en-US" altLang="ko-KR" sz="2400" kern="12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 &amp; light </a:t>
          </a:r>
          <a:r>
            <a:rPr lang="en-US" altLang="ko-KR" sz="2400" kern="1200" dirty="0" err="1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applicaton</a:t>
          </a:r>
          <a:endParaRPr lang="ko-KR" altLang="en-US" sz="2400" kern="1200" dirty="0">
            <a:solidFill>
              <a:srgbClr val="FF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1533700"/>
        <a:ext cx="2962656" cy="1458562"/>
      </dsp:txXfrm>
    </dsp:sp>
    <dsp:sp modelId="{C1AA36C9-359E-4241-B5A4-1C7ADA40213D}">
      <dsp:nvSpPr>
        <dsp:cNvPr id="0" name=""/>
        <dsp:cNvSpPr/>
      </dsp:nvSpPr>
      <dsp:spPr>
        <a:xfrm rot="5400000">
          <a:off x="5012703" y="1160999"/>
          <a:ext cx="1166849" cy="526694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Complication</a:t>
          </a:r>
          <a:endParaRPr lang="ko-KR" altLang="en-US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Patient education</a:t>
          </a:r>
        </a:p>
        <a:p>
          <a:pPr marL="114300" lvl="1" indent="-114300" algn="l" defTabSz="622300" latinLnBrk="1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400" b="0" kern="1200" dirty="0" err="1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rPr>
            <a:t>Efficancy</a:t>
          </a:r>
          <a:endParaRPr lang="en-US" altLang="ko-KR" sz="1400" b="0" kern="1200" dirty="0" smtClean="0">
            <a:solidFill>
              <a:schemeClr val="bg2"/>
            </a:solidFill>
            <a:latin typeface="HY헤드라인M" pitchFamily="18" charset="-127"/>
            <a:ea typeface="HY헤드라인M" pitchFamily="18" charset="-127"/>
          </a:endParaRPr>
        </a:p>
      </dsp:txBody>
      <dsp:txXfrm rot="5400000">
        <a:off x="5012703" y="1160999"/>
        <a:ext cx="1166849" cy="5266944"/>
      </dsp:txXfrm>
    </dsp:sp>
    <dsp:sp modelId="{760C0B11-6ED5-45B9-8EA0-D8F1F43F25D4}">
      <dsp:nvSpPr>
        <dsp:cNvPr id="0" name=""/>
        <dsp:cNvSpPr/>
      </dsp:nvSpPr>
      <dsp:spPr>
        <a:xfrm>
          <a:off x="0" y="3065190"/>
          <a:ext cx="2962656" cy="145856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</a:rPr>
            <a:t>Conclusion</a:t>
          </a:r>
          <a:endParaRPr lang="ko-KR" altLang="en-US" sz="24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HY헤드라인M" pitchFamily="18" charset="-127"/>
            <a:ea typeface="HY헤드라인M" pitchFamily="18" charset="-127"/>
          </a:endParaRPr>
        </a:p>
      </dsp:txBody>
      <dsp:txXfrm>
        <a:off x="0" y="3065190"/>
        <a:ext cx="2962656" cy="145856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F3E8658-8AFB-41D1-89FE-6163448E7FA6}">
      <dsp:nvSpPr>
        <dsp:cNvPr id="0" name=""/>
        <dsp:cNvSpPr/>
      </dsp:nvSpPr>
      <dsp:spPr>
        <a:xfrm>
          <a:off x="1578751" y="0"/>
          <a:ext cx="5072098" cy="5072098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090A5A-1F97-4059-8E9F-4E8D2C515257}">
      <dsp:nvSpPr>
        <dsp:cNvPr id="0" name=""/>
        <dsp:cNvSpPr/>
      </dsp:nvSpPr>
      <dsp:spPr>
        <a:xfrm>
          <a:off x="2060600" y="481849"/>
          <a:ext cx="1978118" cy="1978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b="0" kern="1200" dirty="0" err="1" smtClean="0">
              <a:solidFill>
                <a:schemeClr val="accent3"/>
              </a:solidFill>
              <a:ea typeface="굴림" pitchFamily="50" charset="-127"/>
            </a:rPr>
            <a:t>Porphyrin</a:t>
          </a:r>
          <a:r>
            <a:rPr lang="en-US" altLang="ko-KR" sz="1600" b="0" kern="1200" dirty="0" smtClean="0">
              <a:solidFill>
                <a:schemeClr val="accent3"/>
              </a:solidFill>
              <a:ea typeface="굴림" pitchFamily="50" charset="-127"/>
            </a:rPr>
            <a:t> derivatives</a:t>
          </a: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a typeface="굴림" pitchFamily="50" charset="-127"/>
            </a:rPr>
            <a:t>*Most widely used</a:t>
          </a:r>
          <a:endParaRPr lang="ko-KR" altLang="en-US" sz="1400" kern="1200" dirty="0"/>
        </a:p>
      </dsp:txBody>
      <dsp:txXfrm>
        <a:off x="2060600" y="481849"/>
        <a:ext cx="1978118" cy="1978118"/>
      </dsp:txXfrm>
    </dsp:sp>
    <dsp:sp modelId="{7F83A4DB-C510-49CB-8CF1-0D571A3F625D}">
      <dsp:nvSpPr>
        <dsp:cNvPr id="0" name=""/>
        <dsp:cNvSpPr/>
      </dsp:nvSpPr>
      <dsp:spPr>
        <a:xfrm>
          <a:off x="4190881" y="481849"/>
          <a:ext cx="1978118" cy="1978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err="1" smtClean="0">
              <a:solidFill>
                <a:schemeClr val="accent3"/>
              </a:solidFill>
              <a:ea typeface="굴림" pitchFamily="50" charset="-127"/>
            </a:rPr>
            <a:t>Chlorins</a:t>
          </a:r>
          <a:endParaRPr lang="en-US" altLang="ko-KR" sz="1600" kern="1200" dirty="0" smtClean="0">
            <a:solidFill>
              <a:schemeClr val="accent3"/>
            </a:solidFill>
            <a:ea typeface="굴림" pitchFamily="50" charset="-127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a typeface="굴림" pitchFamily="50" charset="-127"/>
            </a:rPr>
            <a:t>*Reduced </a:t>
          </a:r>
          <a:r>
            <a:rPr lang="en-US" altLang="ko-KR" sz="1400" kern="1200" dirty="0" err="1" smtClean="0">
              <a:ea typeface="굴림" pitchFamily="50" charset="-127"/>
            </a:rPr>
            <a:t>porphyrins</a:t>
          </a:r>
          <a:endParaRPr lang="en-US" altLang="ko-KR" sz="1400" kern="1200" dirty="0" smtClean="0">
            <a:ea typeface="굴림" pitchFamily="50" charset="-127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a typeface="굴림" pitchFamily="50" charset="-127"/>
            </a:rPr>
            <a:t>*Derivatives from chlorophyll or </a:t>
          </a:r>
          <a:r>
            <a:rPr lang="en-US" altLang="ko-KR" sz="1400" kern="1200" dirty="0" err="1" smtClean="0">
              <a:ea typeface="굴림" pitchFamily="50" charset="-127"/>
            </a:rPr>
            <a:t>porphyrins</a:t>
          </a:r>
          <a:endParaRPr lang="ko-KR" altLang="en-US" sz="1400" kern="1200" dirty="0"/>
        </a:p>
      </dsp:txBody>
      <dsp:txXfrm>
        <a:off x="4190881" y="481849"/>
        <a:ext cx="1978118" cy="1978118"/>
      </dsp:txXfrm>
    </dsp:sp>
    <dsp:sp modelId="{07CE9D23-D2FA-4223-82E4-D53265730A8C}">
      <dsp:nvSpPr>
        <dsp:cNvPr id="0" name=""/>
        <dsp:cNvSpPr/>
      </dsp:nvSpPr>
      <dsp:spPr>
        <a:xfrm>
          <a:off x="2060600" y="2612130"/>
          <a:ext cx="1978118" cy="1978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err="1" smtClean="0">
              <a:solidFill>
                <a:schemeClr val="accent3"/>
              </a:solidFill>
              <a:ea typeface="굴림" pitchFamily="50" charset="-127"/>
            </a:rPr>
            <a:t>Phthalocyanines</a:t>
          </a:r>
          <a:endParaRPr lang="en-US" altLang="ko-KR" sz="1600" kern="1200" dirty="0" smtClean="0">
            <a:solidFill>
              <a:schemeClr val="accent3"/>
            </a:solidFill>
            <a:ea typeface="굴림" pitchFamily="50" charset="-127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a typeface="굴림" pitchFamily="50" charset="-127"/>
            </a:rPr>
            <a:t>*2</a:t>
          </a:r>
          <a:r>
            <a:rPr lang="en-US" altLang="ko-KR" sz="1400" kern="1200" baseline="30000" dirty="0" smtClean="0">
              <a:ea typeface="굴림" pitchFamily="50" charset="-127"/>
            </a:rPr>
            <a:t>nd</a:t>
          </a:r>
          <a:r>
            <a:rPr lang="en-US" altLang="ko-KR" sz="1400" kern="1200" dirty="0" smtClean="0">
              <a:ea typeface="굴림" pitchFamily="50" charset="-127"/>
            </a:rPr>
            <a:t> generation</a:t>
          </a: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kern="1200" dirty="0" smtClean="0">
              <a:ea typeface="굴림" pitchFamily="50" charset="-127"/>
            </a:rPr>
            <a:t>*Contain diamagnetic metal ion</a:t>
          </a:r>
          <a:endParaRPr lang="ko-KR" altLang="en-US" sz="1400" kern="1200" dirty="0"/>
        </a:p>
      </dsp:txBody>
      <dsp:txXfrm>
        <a:off x="2060600" y="2612130"/>
        <a:ext cx="1978118" cy="1978118"/>
      </dsp:txXfrm>
    </dsp:sp>
    <dsp:sp modelId="{43739774-82A1-4267-B60C-4527A1C4A097}">
      <dsp:nvSpPr>
        <dsp:cNvPr id="0" name=""/>
        <dsp:cNvSpPr/>
      </dsp:nvSpPr>
      <dsp:spPr>
        <a:xfrm>
          <a:off x="4190881" y="2612130"/>
          <a:ext cx="1978118" cy="19781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600" kern="1200" dirty="0" err="1" smtClean="0">
              <a:solidFill>
                <a:schemeClr val="accent3"/>
              </a:solidFill>
              <a:ea typeface="굴림" pitchFamily="50" charset="-127"/>
            </a:rPr>
            <a:t>Porphycenes</a:t>
          </a:r>
          <a:endParaRPr lang="en-US" altLang="ko-KR" sz="1600" kern="1200" dirty="0" smtClean="0">
            <a:solidFill>
              <a:schemeClr val="accent3"/>
            </a:solidFill>
            <a:ea typeface="굴림" pitchFamily="50" charset="-127"/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ea typeface="굴림" pitchFamily="50" charset="-127"/>
            </a:rPr>
            <a:t>*</a:t>
          </a:r>
          <a:r>
            <a:rPr lang="en-US" altLang="ko-KR" sz="1400" kern="1200" dirty="0" smtClean="0">
              <a:ea typeface="굴림" pitchFamily="50" charset="-127"/>
            </a:rPr>
            <a:t>Synthetic </a:t>
          </a:r>
          <a:r>
            <a:rPr lang="en-US" altLang="ko-KR" sz="1400" kern="1200" dirty="0" err="1" smtClean="0">
              <a:ea typeface="굴림" pitchFamily="50" charset="-127"/>
            </a:rPr>
            <a:t>porphyrins</a:t>
          </a:r>
          <a:endParaRPr lang="ko-KR" altLang="en-US" sz="1400" kern="1200" dirty="0"/>
        </a:p>
      </dsp:txBody>
      <dsp:txXfrm>
        <a:off x="4190881" y="2612130"/>
        <a:ext cx="1978118" cy="1978118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BED6E91-F162-47B4-A0E3-0D1E98623075}">
      <dsp:nvSpPr>
        <dsp:cNvPr id="0" name=""/>
        <dsp:cNvSpPr/>
      </dsp:nvSpPr>
      <dsp:spPr>
        <a:xfrm>
          <a:off x="3083005" y="2461550"/>
          <a:ext cx="2063588" cy="2063588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accent4">
              <a:shade val="50000"/>
            </a:schemeClr>
          </a:solidFill>
          <a:prstDash val="solid"/>
        </a:ln>
        <a:effectLst/>
      </dsp:spPr>
      <dsp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500" b="1" kern="1200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ea typeface="굴림" pitchFamily="50" charset="-127"/>
            </a:rPr>
            <a:t>Advancements</a:t>
          </a:r>
          <a:endParaRPr lang="ko-KR" altLang="en-US" sz="1500" kern="1200" dirty="0"/>
        </a:p>
      </dsp:txBody>
      <dsp:txXfrm>
        <a:off x="3083005" y="2461550"/>
        <a:ext cx="2063588" cy="2063588"/>
      </dsp:txXfrm>
    </dsp:sp>
    <dsp:sp modelId="{9C2AA329-06B8-4800-B0FF-9F10085F91A7}">
      <dsp:nvSpPr>
        <dsp:cNvPr id="0" name=""/>
        <dsp:cNvSpPr/>
      </dsp:nvSpPr>
      <dsp:spPr>
        <a:xfrm rot="12900000">
          <a:off x="1752980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E84A47-DBAD-4915-9D71-2B07E1BAF4DF}">
      <dsp:nvSpPr>
        <dsp:cNvPr id="0" name=""/>
        <dsp:cNvSpPr/>
      </dsp:nvSpPr>
      <dsp:spPr>
        <a:xfrm>
          <a:off x="916039" y="1155731"/>
          <a:ext cx="1960408" cy="1568327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Increase specificity to tumor cells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916039" y="1155731"/>
        <a:ext cx="1960408" cy="1568327"/>
      </dsp:txXfrm>
    </dsp:sp>
    <dsp:sp modelId="{07E18D64-6DD9-4C9D-BF8D-D3AF1FB1E3C9}">
      <dsp:nvSpPr>
        <dsp:cNvPr id="0" name=""/>
        <dsp:cNvSpPr/>
      </dsp:nvSpPr>
      <dsp:spPr>
        <a:xfrm rot="16200000">
          <a:off x="3322623" y="1283102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4D2F857-9F9B-4EE7-804D-46CB53FC8013}">
      <dsp:nvSpPr>
        <dsp:cNvPr id="0" name=""/>
        <dsp:cNvSpPr/>
      </dsp:nvSpPr>
      <dsp:spPr>
        <a:xfrm>
          <a:off x="3134595" y="824"/>
          <a:ext cx="1960408" cy="1568327"/>
        </a:xfrm>
        <a:prstGeom prst="roundRect">
          <a:avLst>
            <a:gd name="adj" fmla="val 10000"/>
          </a:avLst>
        </a:prstGeom>
        <a:solidFill>
          <a:schemeClr val="accent3"/>
        </a:solidFill>
        <a:ln w="25400" cap="flat" cmpd="sng" algn="ctr">
          <a:solidFill>
            <a:schemeClr val="accent3">
              <a:shade val="50000"/>
            </a:schemeClr>
          </a:solidFill>
          <a:prstDash val="solid"/>
        </a:ln>
        <a:effectLst/>
      </dsp:spPr>
      <dsp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Increase potency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34595" y="824"/>
        <a:ext cx="1960408" cy="1568327"/>
      </dsp:txXfrm>
    </dsp:sp>
    <dsp:sp modelId="{F6660FB7-A481-4360-8D90-30E8443A2722}">
      <dsp:nvSpPr>
        <dsp:cNvPr id="0" name=""/>
        <dsp:cNvSpPr/>
      </dsp:nvSpPr>
      <dsp:spPr>
        <a:xfrm rot="19500000">
          <a:off x="4892267" y="2100207"/>
          <a:ext cx="1584352" cy="588122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56D302-94BC-4DC8-A774-51DF6FCCA31E}">
      <dsp:nvSpPr>
        <dsp:cNvPr id="0" name=""/>
        <dsp:cNvSpPr/>
      </dsp:nvSpPr>
      <dsp:spPr>
        <a:xfrm>
          <a:off x="5353151" y="1155731"/>
          <a:ext cx="1960408" cy="1568327"/>
        </a:xfrm>
        <a:prstGeom prst="roundRect">
          <a:avLst>
            <a:gd name="adj" fmla="val 10000"/>
          </a:avLst>
        </a:prstGeom>
        <a:solidFill>
          <a:schemeClr val="accent5"/>
        </a:solidFill>
        <a:ln w="25400" cap="flat" cmpd="sng" algn="ctr">
          <a:solidFill>
            <a:schemeClr val="accent5">
              <a:shade val="50000"/>
            </a:schemeClr>
          </a:solidFill>
          <a:prstDash val="solid"/>
        </a:ln>
        <a:effectLst/>
      </dsp:spPr>
      <dsp:style>
        <a:lnRef idx="2">
          <a:schemeClr val="accent5">
            <a:shade val="50000"/>
          </a:schemeClr>
        </a:lnRef>
        <a:fillRef idx="1">
          <a:schemeClr val="accent5"/>
        </a:fillRef>
        <a:effectRef idx="0">
          <a:schemeClr val="accent5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굴림" pitchFamily="50" charset="-127"/>
            </a:rPr>
            <a:t>Decrease time of sensitivity to sunlight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353151" y="1155731"/>
        <a:ext cx="1960408" cy="156832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62D11BD-C631-4B79-802A-F904F0D0920E}">
      <dsp:nvSpPr>
        <dsp:cNvPr id="0" name=""/>
        <dsp:cNvSpPr/>
      </dsp:nvSpPr>
      <dsp:spPr>
        <a:xfrm>
          <a:off x="0" y="52135"/>
          <a:ext cx="8229600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kern="1200" dirty="0" smtClean="0"/>
            <a:t>405 nm</a:t>
          </a:r>
          <a:endParaRPr lang="ko-KR" altLang="en-US" sz="2200" kern="1200" dirty="0"/>
        </a:p>
      </dsp:txBody>
      <dsp:txXfrm>
        <a:off x="0" y="52135"/>
        <a:ext cx="8229600" cy="553410"/>
      </dsp:txXfrm>
    </dsp:sp>
    <dsp:sp modelId="{33EE8A29-328B-453B-BFA0-C6290DF2FFB4}">
      <dsp:nvSpPr>
        <dsp:cNvPr id="0" name=""/>
        <dsp:cNvSpPr/>
      </dsp:nvSpPr>
      <dsp:spPr>
        <a:xfrm>
          <a:off x="0" y="685790"/>
          <a:ext cx="8229600" cy="242684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7940" rIns="156464" bIns="27940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700" kern="1200" dirty="0" smtClean="0"/>
            <a:t>absorption peak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700" kern="1200" dirty="0" smtClean="0"/>
            <a:t>However, almost completely absorbed at the tissue surface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700" kern="1200" dirty="0" smtClean="0"/>
            <a:t>thus achieves only minimal and superficial tumor destruction. 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ko-KR" altLang="en-US" sz="1700" kern="1200" dirty="0"/>
        </a:p>
      </dsp:txBody>
      <dsp:txXfrm>
        <a:off x="0" y="685790"/>
        <a:ext cx="8229600" cy="2426841"/>
      </dsp:txXfrm>
    </dsp:sp>
    <dsp:sp modelId="{06A9E085-BE48-4357-8E78-C83CE8316AFA}">
      <dsp:nvSpPr>
        <dsp:cNvPr id="0" name=""/>
        <dsp:cNvSpPr/>
      </dsp:nvSpPr>
      <dsp:spPr>
        <a:xfrm>
          <a:off x="0" y="2257430"/>
          <a:ext cx="8229600" cy="5534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200" kern="1200" dirty="0" smtClean="0"/>
            <a:t>630 nm </a:t>
          </a:r>
          <a:endParaRPr lang="ko-KR" altLang="en-US" sz="2200" kern="1200" dirty="0"/>
        </a:p>
      </dsp:txBody>
      <dsp:txXfrm>
        <a:off x="0" y="2257430"/>
        <a:ext cx="8229600" cy="553410"/>
      </dsp:txXfrm>
    </dsp:sp>
    <dsp:sp modelId="{6E52140A-9D36-4F7D-BF15-0AB4ECAFA324}">
      <dsp:nvSpPr>
        <dsp:cNvPr id="0" name=""/>
        <dsp:cNvSpPr/>
      </dsp:nvSpPr>
      <dsp:spPr>
        <a:xfrm>
          <a:off x="0" y="2900372"/>
          <a:ext cx="8229600" cy="8880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27940" rIns="156464" bIns="27940" numCol="1" spcCol="1270" anchor="t" anchorCtr="0">
          <a:noAutofit/>
        </a:bodyPr>
        <a:lstStyle/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700" kern="1200" dirty="0" smtClean="0"/>
            <a:t>achieve more penetration</a:t>
          </a:r>
          <a:endParaRPr lang="ko-KR" altLang="en-US" sz="1700" kern="1200" dirty="0"/>
        </a:p>
        <a:p>
          <a:pPr marL="171450" lvl="1" indent="-171450" algn="l" defTabSz="755650" latinLnBrk="1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altLang="ko-KR" sz="1700" kern="1200" dirty="0" smtClean="0"/>
            <a:t>used for therapeutic applications and results in tumor destruction to a depth of 5 to 10 mm</a:t>
          </a:r>
          <a:endParaRPr lang="ko-KR" altLang="en-US" sz="1700" kern="1200" dirty="0"/>
        </a:p>
      </dsp:txBody>
      <dsp:txXfrm>
        <a:off x="0" y="2900372"/>
        <a:ext cx="8229600" cy="888030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A1EA51F-CA74-4872-9E78-8C9CE68A1A4C}">
      <dsp:nvSpPr>
        <dsp:cNvPr id="0" name=""/>
        <dsp:cNvSpPr/>
      </dsp:nvSpPr>
      <dsp:spPr>
        <a:xfrm>
          <a:off x="1787512" y="464548"/>
          <a:ext cx="1739836" cy="11604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wash out of normal mucosa</a:t>
          </a:r>
          <a:endParaRPr lang="ko-KR" altLang="en-US" sz="1200" kern="1200" dirty="0"/>
        </a:p>
      </dsp:txBody>
      <dsp:txXfrm>
        <a:off x="2065886" y="464548"/>
        <a:ext cx="1461462" cy="1160470"/>
      </dsp:txXfrm>
    </dsp:sp>
    <dsp:sp modelId="{063C578B-6E63-4664-8623-FD8E50EC2BBA}">
      <dsp:nvSpPr>
        <dsp:cNvPr id="0" name=""/>
        <dsp:cNvSpPr/>
      </dsp:nvSpPr>
      <dsp:spPr>
        <a:xfrm>
          <a:off x="1787512" y="1625019"/>
          <a:ext cx="1739836" cy="11604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minimizing damage to nonmalignant tissue. </a:t>
          </a:r>
          <a:endParaRPr lang="ko-KR" altLang="en-US" sz="1200" kern="1200" dirty="0"/>
        </a:p>
      </dsp:txBody>
      <dsp:txXfrm>
        <a:off x="2065886" y="1625019"/>
        <a:ext cx="1461462" cy="1160470"/>
      </dsp:txXfrm>
    </dsp:sp>
    <dsp:sp modelId="{C9CE33E2-6FCA-4FA7-9D56-EBABE6789450}">
      <dsp:nvSpPr>
        <dsp:cNvPr id="0" name=""/>
        <dsp:cNvSpPr/>
      </dsp:nvSpPr>
      <dsp:spPr>
        <a:xfrm>
          <a:off x="859600" y="592"/>
          <a:ext cx="1159890" cy="1159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solidFill>
                <a:srgbClr val="92D050"/>
              </a:solidFill>
            </a:rPr>
            <a:t>48 hr</a:t>
          </a:r>
          <a:endParaRPr lang="ko-KR" altLang="en-US" sz="2000" kern="1200" dirty="0">
            <a:solidFill>
              <a:srgbClr val="92D050"/>
            </a:solidFill>
          </a:endParaRPr>
        </a:p>
      </dsp:txBody>
      <dsp:txXfrm>
        <a:off x="859600" y="592"/>
        <a:ext cx="1159890" cy="1159890"/>
      </dsp:txXfrm>
    </dsp:sp>
    <dsp:sp modelId="{EC962268-E2C5-457A-8A97-6FFF22F36E3D}">
      <dsp:nvSpPr>
        <dsp:cNvPr id="0" name=""/>
        <dsp:cNvSpPr/>
      </dsp:nvSpPr>
      <dsp:spPr>
        <a:xfrm>
          <a:off x="4687239" y="464548"/>
          <a:ext cx="1739836" cy="11604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apply 200 Joules per cm treated</a:t>
          </a:r>
          <a:endParaRPr lang="ko-KR" altLang="en-US" sz="1200" kern="1200" dirty="0"/>
        </a:p>
      </dsp:txBody>
      <dsp:txXfrm>
        <a:off x="4965613" y="464548"/>
        <a:ext cx="1461462" cy="1160470"/>
      </dsp:txXfrm>
    </dsp:sp>
    <dsp:sp modelId="{C10634F5-F121-4F9C-8FD1-C5B476BD3FD2}">
      <dsp:nvSpPr>
        <dsp:cNvPr id="0" name=""/>
        <dsp:cNvSpPr/>
      </dsp:nvSpPr>
      <dsp:spPr>
        <a:xfrm>
          <a:off x="4687239" y="1625019"/>
          <a:ext cx="1739836" cy="116047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lvl="0" algn="l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200" kern="1200" dirty="0" smtClean="0"/>
            <a:t>additional energy may be applied during a follow-up </a:t>
          </a:r>
          <a:r>
            <a:rPr lang="en-US" altLang="ko-KR" sz="1200" kern="1200" dirty="0" err="1" smtClean="0"/>
            <a:t>bronchoscopy</a:t>
          </a:r>
          <a:r>
            <a:rPr lang="en-US" altLang="ko-KR" sz="1200" kern="1200" dirty="0" smtClean="0"/>
            <a:t> 2 days later</a:t>
          </a:r>
          <a:endParaRPr lang="ko-KR" altLang="en-US" sz="1200" kern="1200" dirty="0"/>
        </a:p>
      </dsp:txBody>
      <dsp:txXfrm>
        <a:off x="4965613" y="1625019"/>
        <a:ext cx="1461462" cy="1160470"/>
      </dsp:txXfrm>
    </dsp:sp>
    <dsp:sp modelId="{8E9CB8BF-EFAA-4105-B3A3-474866A852C9}">
      <dsp:nvSpPr>
        <dsp:cNvPr id="0" name=""/>
        <dsp:cNvSpPr/>
      </dsp:nvSpPr>
      <dsp:spPr>
        <a:xfrm>
          <a:off x="3759327" y="592"/>
          <a:ext cx="1159890" cy="115989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>
              <a:solidFill>
                <a:srgbClr val="92D050"/>
              </a:solidFill>
            </a:rPr>
            <a:t>200J</a:t>
          </a:r>
        </a:p>
      </dsp:txBody>
      <dsp:txXfrm>
        <a:off x="3759327" y="592"/>
        <a:ext cx="1159890" cy="115989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C267CF5-8F0B-4D3B-AC97-48188ED658D0}">
      <dsp:nvSpPr>
        <dsp:cNvPr id="0" name=""/>
        <dsp:cNvSpPr/>
      </dsp:nvSpPr>
      <dsp:spPr>
        <a:xfrm>
          <a:off x="0" y="3406931"/>
          <a:ext cx="8229600" cy="11182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repeat </a:t>
          </a:r>
          <a:r>
            <a:rPr lang="en-US" altLang="ko-KR" sz="2000" kern="1200" dirty="0" err="1" smtClean="0"/>
            <a:t>bronchoscopy</a:t>
          </a:r>
          <a:r>
            <a:rPr lang="en-US" altLang="ko-KR" sz="2000" kern="1200" dirty="0" smtClean="0"/>
            <a:t> </a:t>
          </a:r>
          <a:endParaRPr lang="ko-KR" altLang="en-US" sz="2000" kern="1200" dirty="0"/>
        </a:p>
      </dsp:txBody>
      <dsp:txXfrm>
        <a:off x="0" y="3406931"/>
        <a:ext cx="8229600" cy="603844"/>
      </dsp:txXfrm>
    </dsp:sp>
    <dsp:sp modelId="{16EA96A2-0D7E-4671-AFBF-CFEE4E35BD16}">
      <dsp:nvSpPr>
        <dsp:cNvPr id="0" name=""/>
        <dsp:cNvSpPr/>
      </dsp:nvSpPr>
      <dsp:spPr>
        <a:xfrm>
          <a:off x="0" y="3988412"/>
          <a:ext cx="4114799" cy="514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planned in 48 hours</a:t>
          </a:r>
          <a:endParaRPr lang="ko-KR" altLang="en-US" sz="1300" kern="1200" dirty="0"/>
        </a:p>
      </dsp:txBody>
      <dsp:txXfrm>
        <a:off x="0" y="3988412"/>
        <a:ext cx="4114799" cy="514386"/>
      </dsp:txXfrm>
    </dsp:sp>
    <dsp:sp modelId="{E86B613D-EF2D-4C42-88A0-3DC2EFEC2EEE}">
      <dsp:nvSpPr>
        <dsp:cNvPr id="0" name=""/>
        <dsp:cNvSpPr/>
      </dsp:nvSpPr>
      <dsp:spPr>
        <a:xfrm>
          <a:off x="4114800" y="3988412"/>
          <a:ext cx="4114799" cy="51438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inflammatory response is particularly prominent </a:t>
          </a:r>
          <a:endParaRPr lang="ko-KR" altLang="en-US" sz="1300" kern="1200" dirty="0"/>
        </a:p>
      </dsp:txBody>
      <dsp:txXfrm>
        <a:off x="4114800" y="3988412"/>
        <a:ext cx="4114799" cy="514386"/>
      </dsp:txXfrm>
    </dsp:sp>
    <dsp:sp modelId="{33E10E99-8CF5-499E-98F9-D28858865BB2}">
      <dsp:nvSpPr>
        <dsp:cNvPr id="0" name=""/>
        <dsp:cNvSpPr/>
      </dsp:nvSpPr>
      <dsp:spPr>
        <a:xfrm rot="10800000">
          <a:off x="0" y="1703865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light application </a:t>
          </a:r>
          <a:endParaRPr lang="ko-KR" altLang="en-US" sz="2000" kern="1200" dirty="0"/>
        </a:p>
      </dsp:txBody>
      <dsp:txXfrm>
        <a:off x="0" y="1703865"/>
        <a:ext cx="8229600" cy="603663"/>
      </dsp:txXfrm>
    </dsp:sp>
    <dsp:sp modelId="{754DE65E-A452-41B8-B022-4C75204CFF95}">
      <dsp:nvSpPr>
        <dsp:cNvPr id="0" name=""/>
        <dsp:cNvSpPr/>
      </dsp:nvSpPr>
      <dsp:spPr>
        <a:xfrm>
          <a:off x="0" y="2307529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200 J/cm generally requires 8 minutes</a:t>
          </a:r>
          <a:endParaRPr lang="ko-KR" altLang="en-US" sz="1300" kern="1200" dirty="0"/>
        </a:p>
      </dsp:txBody>
      <dsp:txXfrm>
        <a:off x="0" y="2307529"/>
        <a:ext cx="4114799" cy="514231"/>
      </dsp:txXfrm>
    </dsp:sp>
    <dsp:sp modelId="{8DDEF238-9D9E-493C-AB11-19332F60FE96}">
      <dsp:nvSpPr>
        <dsp:cNvPr id="0" name=""/>
        <dsp:cNvSpPr/>
      </dsp:nvSpPr>
      <dsp:spPr>
        <a:xfrm>
          <a:off x="4114800" y="2307529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Adequate topical anesthesia </a:t>
          </a:r>
          <a:endParaRPr lang="ko-KR" altLang="en-US" sz="1300" kern="1200" dirty="0"/>
        </a:p>
      </dsp:txBody>
      <dsp:txXfrm>
        <a:off x="4114800" y="2307529"/>
        <a:ext cx="4114799" cy="514231"/>
      </dsp:txXfrm>
    </dsp:sp>
    <dsp:sp modelId="{86F6FAA5-6747-4DC4-8350-F3A3F14FD972}">
      <dsp:nvSpPr>
        <dsp:cNvPr id="0" name=""/>
        <dsp:cNvSpPr/>
      </dsp:nvSpPr>
      <dsp:spPr>
        <a:xfrm rot="10800000">
          <a:off x="0" y="799"/>
          <a:ext cx="8229600" cy="1719839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2000" kern="1200" dirty="0" smtClean="0"/>
            <a:t>presumed superficial carcinoma in-situ </a:t>
          </a:r>
          <a:endParaRPr lang="ko-KR" altLang="en-US" sz="2000" kern="1200" dirty="0"/>
        </a:p>
      </dsp:txBody>
      <dsp:txXfrm>
        <a:off x="0" y="799"/>
        <a:ext cx="8229600" cy="603663"/>
      </dsp:txXfrm>
    </dsp:sp>
    <dsp:sp modelId="{3ED8337F-39B3-4B80-BE9D-93D9266E5096}">
      <dsp:nvSpPr>
        <dsp:cNvPr id="0" name=""/>
        <dsp:cNvSpPr/>
      </dsp:nvSpPr>
      <dsp:spPr>
        <a:xfrm>
          <a:off x="0" y="604463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EBUS</a:t>
          </a:r>
          <a:endParaRPr lang="ko-KR" altLang="en-US" sz="1300" kern="1200" dirty="0"/>
        </a:p>
      </dsp:txBody>
      <dsp:txXfrm>
        <a:off x="0" y="604463"/>
        <a:ext cx="4114799" cy="514231"/>
      </dsp:txXfrm>
    </dsp:sp>
    <dsp:sp modelId="{D3790A73-D819-499F-A77B-B03DF68092C2}">
      <dsp:nvSpPr>
        <dsp:cNvPr id="0" name=""/>
        <dsp:cNvSpPr/>
      </dsp:nvSpPr>
      <dsp:spPr>
        <a:xfrm>
          <a:off x="4114800" y="604463"/>
          <a:ext cx="4114799" cy="51423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456" tIns="16510" rIns="92456" bIns="16510" numCol="1" spcCol="1270" anchor="ctr" anchorCtr="0">
          <a:noAutofit/>
        </a:bodyPr>
        <a:lstStyle/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flexible bronchoscope</a:t>
          </a:r>
        </a:p>
        <a:p>
          <a:pPr lvl="0" algn="ctr" defTabSz="5778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300" kern="1200" dirty="0" smtClean="0"/>
            <a:t> rigid bronchoscope  </a:t>
          </a:r>
          <a:endParaRPr lang="ko-KR" altLang="en-US" sz="1300" kern="1200" dirty="0"/>
        </a:p>
      </dsp:txBody>
      <dsp:txXfrm>
        <a:off x="4114800" y="604463"/>
        <a:ext cx="4114799" cy="51423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3C5649-BA89-47EC-BEDE-4ADF9B8834AE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F00972-946C-44A1-91AE-9BB15823F76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online/content/topic.do?topicKey=drug_l_z/205491&amp;source=see_link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ptodate.com/online/content/topic.do?topicKey=drug_l_z/205491&amp;source=see_link" TargetMode="External"/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www.uptodate.com/online/content/abstract.do?topicKey=int_pulm/10729&amp;refNum=4,6" TargetMode="External"/><Relationship Id="rId5" Type="http://schemas.openxmlformats.org/officeDocument/2006/relationships/hyperlink" Target="http://www.uptodate.com/online/content/topic.do?topicKey=drug_l_z/59794&amp;source=see_link" TargetMode="External"/><Relationship Id="rId4" Type="http://schemas.openxmlformats.org/officeDocument/2006/relationships/hyperlink" Target="http://www.uptodate.com/online/content/abstract.do?topicKey=int_pulm/10729&amp;refNum=5" TargetMode="Externa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9FD394-5427-4375-A506-D1BE438B38C7}" type="slidenum">
              <a:rPr lang="en-US" altLang="ko-KR"/>
              <a:pPr/>
              <a:t>6</a:t>
            </a:fld>
            <a:endParaRPr lang="en-US" altLang="ko-KR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ko-KR" altLang="ko-K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Rt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 no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endobronchial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lesion, no mucosal change Lt : main carina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하방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2.5cm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부위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endobronchial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lesion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확인됨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bronchus ridge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타고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2.5cm~3cm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가량의 길이의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lesion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확인되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었으며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bronchus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직선을 이루지 않고 꺽여있어 최대한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probe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길게하여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시술 하였음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1200mW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3cm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lesion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200J/cm apply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하였음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.(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즉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400mW/cm)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시술중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bleeding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complication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없었으며 환자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tolerable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하였음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Rt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bronchus ; no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endobronchial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lesion, no mucosal change Lt bronchus ; LMB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mass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있던 부위는 주로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necrotic tissue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덮여 있으나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distal portion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및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stump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주위에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elevated lesion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있고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mass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proximal portion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약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0.5cm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상방에도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2-3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개의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small nodular lesion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있어 각각의 부위에서 </a:t>
            </a:r>
            <a:r>
              <a:rPr lang="en-US" altLang="ko-K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forcep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biopsy *4, *3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회 시 행함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5cm probe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이용해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PDT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시행함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(200J/cm2,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총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1000J)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시술중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별다른 </a:t>
            </a:r>
            <a:r>
              <a:rPr lang="en-US" altLang="ko-K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complication 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없이 </a:t>
            </a:r>
            <a:r>
              <a:rPr lang="ko-KR" alt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검사종료함</a:t>
            </a:r>
            <a:r>
              <a:rPr lang="ko-KR" alt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506F98-8819-4427-865B-24117251E7F4}" type="slidenum">
              <a:rPr lang="en-US" altLang="ko-KR"/>
              <a:pPr/>
              <a:t>8</a:t>
            </a:fld>
            <a:endParaRPr lang="en-US" altLang="ko-KR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dirty="0" smtClean="0">
                <a:latin typeface="Arial" pitchFamily="34" charset="0"/>
              </a:rPr>
              <a:t>Also FDA-approved for age-related macular degeneration, acne</a:t>
            </a:r>
          </a:p>
          <a:p>
            <a:r>
              <a:rPr lang="en-US" altLang="ko-KR" dirty="0" smtClean="0">
                <a:latin typeface="Arial" pitchFamily="34" charset="0"/>
              </a:rPr>
              <a:t>Also in clinical trials for cardiovascular disease (atherosclerosis)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71F0E8-0EA6-4711-9883-C9423F537837}" type="slidenum">
              <a:rPr lang="zh-TW" altLang="en-US"/>
              <a:pPr/>
              <a:t>9</a:t>
            </a:fld>
            <a:endParaRPr lang="en-US" altLang="zh-TW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dirty="0" smtClean="0"/>
              <a:t>Currently, the most commonly used agents are a mixture of different </a:t>
            </a:r>
            <a:r>
              <a:rPr lang="en-US" altLang="ko-KR" sz="1200" dirty="0" err="1" smtClean="0"/>
              <a:t>porphyrin</a:t>
            </a:r>
            <a:r>
              <a:rPr lang="en-US" altLang="ko-KR" sz="1200" dirty="0" smtClean="0"/>
              <a:t>-based </a:t>
            </a:r>
            <a:r>
              <a:rPr lang="en-US" altLang="ko-KR" sz="1200" dirty="0" err="1" smtClean="0"/>
              <a:t>oligomers</a:t>
            </a:r>
            <a:r>
              <a:rPr lang="en-US" altLang="ko-KR" sz="1200" dirty="0" smtClean="0"/>
              <a:t>, such as </a:t>
            </a:r>
            <a:r>
              <a:rPr lang="en-US" altLang="ko-KR" sz="1200" dirty="0" err="1" smtClean="0">
                <a:solidFill>
                  <a:schemeClr val="tx1"/>
                </a:solidFill>
                <a:hlinkClick r:id="rId3" action="ppaction://hlinkfile"/>
              </a:rPr>
              <a:t>porfimer</a:t>
            </a:r>
            <a:r>
              <a:rPr lang="en-US" altLang="ko-KR" sz="1200" dirty="0" smtClean="0"/>
              <a:t> (</a:t>
            </a:r>
            <a:r>
              <a:rPr lang="en-US" altLang="ko-KR" sz="1200" dirty="0" err="1" smtClean="0"/>
              <a:t>Photofrin</a:t>
            </a:r>
            <a:r>
              <a:rPr lang="en-US" altLang="ko-KR" sz="1200" dirty="0" smtClean="0"/>
              <a:t>). </a:t>
            </a:r>
          </a:p>
          <a:p>
            <a:r>
              <a:rPr lang="en-US" altLang="ko-KR" sz="1200" dirty="0" smtClean="0"/>
              <a:t>A standard dose of 2 mg/kg is injected intravenously slowly over 5 to 10 minutes. </a:t>
            </a:r>
          </a:p>
          <a:p>
            <a:r>
              <a:rPr lang="en-US" altLang="ko-KR" sz="1200" dirty="0" smtClean="0"/>
              <a:t>The drug is cleared from most organ systems within 72 hours, but is retained longer in tumors, skin (up to 30 days), liver, and spleen.</a:t>
            </a:r>
            <a:endParaRPr lang="ko-KR" altLang="en-US" sz="12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sz="1200" dirty="0" smtClean="0"/>
              <a:t>Due to its preferential retention in tumor cells and in vascular endothelium, the </a:t>
            </a:r>
            <a:r>
              <a:rPr lang="en-US" altLang="ko-KR" sz="1200" dirty="0" err="1" smtClean="0"/>
              <a:t>cytotoxic</a:t>
            </a:r>
            <a:r>
              <a:rPr lang="en-US" altLang="ko-KR" sz="1200" dirty="0" smtClean="0"/>
              <a:t> reaction of </a:t>
            </a:r>
            <a:r>
              <a:rPr lang="en-US" altLang="ko-KR" sz="1200" dirty="0" err="1" smtClean="0">
                <a:hlinkClick r:id="rId3" action="ppaction://hlinkfile"/>
              </a:rPr>
              <a:t>porfimer</a:t>
            </a:r>
            <a:r>
              <a:rPr lang="en-US" altLang="ko-KR" sz="1200" dirty="0" smtClean="0"/>
              <a:t> is somewhat selective for </a:t>
            </a:r>
            <a:r>
              <a:rPr lang="en-US" altLang="ko-KR" sz="1200" dirty="0" err="1" smtClean="0"/>
              <a:t>neoplastic</a:t>
            </a:r>
            <a:r>
              <a:rPr lang="en-US" altLang="ko-KR" sz="1200" dirty="0" smtClean="0"/>
              <a:t> cells [</a:t>
            </a:r>
            <a:r>
              <a:rPr lang="en-US" altLang="ko-KR" sz="1200" dirty="0" smtClean="0">
                <a:hlinkClick r:id="rId4" action="ppaction://hlinkfile"/>
              </a:rPr>
              <a:t>5</a:t>
            </a:r>
            <a:r>
              <a:rPr lang="en-US" altLang="ko-KR" sz="1200" dirty="0" smtClean="0"/>
              <a:t>]. </a:t>
            </a:r>
          </a:p>
          <a:p>
            <a:r>
              <a:rPr lang="en-US" altLang="ko-KR" sz="1200" dirty="0" smtClean="0"/>
              <a:t>After a set time interval (usually 48 hours), the tumor is exposed to light energy, which triggers the </a:t>
            </a:r>
            <a:r>
              <a:rPr lang="en-US" altLang="ko-KR" sz="1200" dirty="0" err="1" smtClean="0"/>
              <a:t>cytotoxic</a:t>
            </a:r>
            <a:r>
              <a:rPr lang="en-US" altLang="ko-KR" sz="1200" dirty="0" smtClean="0"/>
              <a:t> reaction.</a:t>
            </a:r>
          </a:p>
          <a:p>
            <a:r>
              <a:rPr lang="en-US" altLang="ko-KR" sz="1200" dirty="0" smtClean="0"/>
              <a:t>This reaction seems to be dependent primarily upon a type II photo-oxidative process, in which molecular </a:t>
            </a:r>
            <a:r>
              <a:rPr lang="en-US" altLang="ko-KR" sz="1200" dirty="0" smtClean="0">
                <a:hlinkClick r:id="rId5" action="ppaction://hlinkfile"/>
              </a:rPr>
              <a:t>oxygen</a:t>
            </a:r>
            <a:r>
              <a:rPr lang="en-US" altLang="ko-KR" sz="1200" dirty="0" smtClean="0"/>
              <a:t> is transformed to a </a:t>
            </a:r>
            <a:r>
              <a:rPr lang="en-US" altLang="ko-KR" sz="1200" dirty="0" err="1" smtClean="0"/>
              <a:t>cytotoxic</a:t>
            </a:r>
            <a:r>
              <a:rPr lang="en-US" altLang="ko-KR" sz="1200" dirty="0" smtClean="0"/>
              <a:t> singlet oxygen species in the presence of the light-excited sensitizer [</a:t>
            </a:r>
            <a:r>
              <a:rPr lang="en-US" altLang="ko-KR" sz="1200" dirty="0" smtClean="0">
                <a:hlinkClick r:id="rId6" action="ppaction://hlinkfile"/>
              </a:rPr>
              <a:t>4,6</a:t>
            </a:r>
            <a:r>
              <a:rPr lang="en-US" altLang="ko-KR" sz="1200" dirty="0" smtClean="0"/>
              <a:t>]. </a:t>
            </a:r>
          </a:p>
          <a:p>
            <a:r>
              <a:rPr lang="en-US" altLang="ko-KR" sz="1200" dirty="0" smtClean="0"/>
              <a:t>The </a:t>
            </a:r>
            <a:r>
              <a:rPr lang="en-US" altLang="ko-KR" sz="1200" dirty="0" err="1" smtClean="0"/>
              <a:t>neovascular</a:t>
            </a:r>
            <a:r>
              <a:rPr lang="en-US" altLang="ko-KR" sz="1200" dirty="0" smtClean="0"/>
              <a:t> endothelium of tumors seems particularly susceptible to PDT, with loss of capillary integrity soon after treatment.</a:t>
            </a:r>
            <a:endParaRPr lang="ko-KR" altLang="en-US" sz="12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The most commonly used light sources are argon-pumped or KTP (potassium-</a:t>
            </a:r>
            <a:r>
              <a:rPr lang="en-US" altLang="ko-KR" dirty="0" err="1" smtClean="0"/>
              <a:t>titanyl</a:t>
            </a:r>
            <a:r>
              <a:rPr lang="en-US" altLang="ko-KR" dirty="0" smtClean="0"/>
              <a:t>-phosphate)-pumped tunable dye lasers, which emit a </a:t>
            </a:r>
            <a:r>
              <a:rPr lang="en-US" altLang="ko-KR" dirty="0" err="1" smtClean="0"/>
              <a:t>nonthermal</a:t>
            </a:r>
            <a:r>
              <a:rPr lang="en-US" altLang="ko-KR" dirty="0" smtClean="0"/>
              <a:t> laser light.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This light can be delivered through one of several types of fiber systems, which can be introduced via the working channel of a flexible bronchoscope. </a:t>
            </a:r>
          </a:p>
          <a:p>
            <a:r>
              <a:rPr lang="en-US" altLang="ko-KR" dirty="0" smtClean="0"/>
              <a:t>The most commonly used design is a cylindrical diffuser which differs from conventional laser fibers by emitting the light laterally in a 360 degree arc near its tip. </a:t>
            </a: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rtl="0" eaLnBrk="1" fontAlgn="base" latinLnBrk="1" hangingPunct="1"/>
            <a:r>
              <a:rPr kumimoji="1"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Obstructing Esophageal Cancer</a:t>
            </a:r>
            <a:r>
              <a:rPr kumimoji="0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kumimoji="1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200-300 (400mW)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1" hangingPunct="1"/>
            <a:r>
              <a:rPr kumimoji="1"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Obstructing Lung Cancer</a:t>
            </a:r>
            <a:r>
              <a:rPr kumimoji="0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kumimoji="1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200-300 (400mW)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1" hangingPunct="1"/>
            <a:r>
              <a:rPr kumimoji="1"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kumimoji="1" lang="en-US" altLang="ko-KR" sz="1200" b="1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Cholangio</a:t>
            </a:r>
            <a:r>
              <a:rPr kumimoji="1"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Cancer</a:t>
            </a:r>
            <a:r>
              <a:rPr kumimoji="0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kumimoji="1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180~200 (400mW)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rtl="0" eaLnBrk="1" fontAlgn="base" latinLnBrk="1" hangingPunct="1"/>
            <a:r>
              <a:rPr kumimoji="1" lang="en-US" altLang="ko-KR" sz="1200" b="1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Basal Cell Carcinoma</a:t>
            </a:r>
            <a:r>
              <a:rPr kumimoji="0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: </a:t>
            </a:r>
            <a:r>
              <a:rPr kumimoji="1"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200-500 (400mW)</a:t>
            </a:r>
            <a:endParaRPr lang="ko-KR" altLang="ko-KR" sz="1200" b="0" i="0" u="none" strike="noStrike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85-&gt; 13%</a:t>
            </a:r>
          </a:p>
          <a:p>
            <a:r>
              <a:rPr lang="en-US" altLang="ko-KR" dirty="0" err="1" smtClean="0"/>
              <a:t>Dypsnea</a:t>
            </a:r>
            <a:r>
              <a:rPr lang="en-US" altLang="ko-KR" dirty="0" smtClean="0"/>
              <a:t>, cough, </a:t>
            </a:r>
            <a:r>
              <a:rPr lang="en-US" altLang="ko-KR" dirty="0" err="1" smtClean="0"/>
              <a:t>hemoptysis</a:t>
            </a:r>
            <a:endParaRPr lang="en-US" altLang="ko-KR" dirty="0" smtClean="0"/>
          </a:p>
          <a:p>
            <a:r>
              <a:rPr lang="en-US" altLang="ko-KR" dirty="0" smtClean="0"/>
              <a:t>Stage IV 4-&gt; 14months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F00972-946C-44A1-91AE-9BB15823F764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FFC000"/>
                </a:solidFill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Wingdings" pitchFamily="2" charset="2"/>
              <a:buChar char="ü"/>
              <a:defRPr>
                <a:solidFill>
                  <a:schemeClr val="accent5">
                    <a:lumMod val="40000"/>
                    <a:lumOff val="60000"/>
                  </a:schemeClr>
                </a:solidFill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 txBox="1">
            <a:spLocks/>
          </p:cNvSpPr>
          <p:nvPr/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 altLang="ko-KR" smtClean="0"/>
              <a:t>Division of Pulmonology</a:t>
            </a:r>
          </a:p>
          <a:p>
            <a:pPr>
              <a:defRPr/>
            </a:pPr>
            <a:r>
              <a:rPr lang="en-US" altLang="ko-KR" smtClean="0"/>
              <a:t>Department of Internal Medicine</a:t>
            </a:r>
            <a:endParaRPr lang="ko-KR" altLang="en-US" dirty="0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5214938" y="6356350"/>
            <a:ext cx="2971800" cy="365125"/>
          </a:xfrm>
        </p:spPr>
        <p:txBody>
          <a:bodyPr/>
          <a:lstStyle>
            <a:lvl1pPr>
              <a:defRPr/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71F83">
                <a:alpha val="72941"/>
              </a:srgbClr>
            </a:gs>
            <a:gs pos="100000">
              <a:schemeClr val="bg2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3288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600" b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0BDEDF7B-3255-45AB-B7D2-9D2E73ADC7FB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lang="ko-KR" altLang="en-US"/>
          </a:p>
        </p:txBody>
      </p:sp>
      <p:pic>
        <p:nvPicPr>
          <p:cNvPr id="1030" name="Picture 6" descr="symbol_01.jpg"/>
          <p:cNvPicPr>
            <a:picLocks noChangeAspect="1" noChangeArrowheads="1"/>
          </p:cNvPicPr>
          <p:nvPr/>
        </p:nvPicPr>
        <p:blipFill>
          <a:blip r:embed="rId13" cstate="print">
            <a:lum bright="100000" contrast="-100000"/>
          </a:blip>
          <a:srcRect/>
          <a:stretch>
            <a:fillRect/>
          </a:stretch>
        </p:blipFill>
        <p:spPr bwMode="auto">
          <a:xfrm>
            <a:off x="8066088" y="5780088"/>
            <a:ext cx="935037" cy="935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5072063" y="6278563"/>
            <a:ext cx="297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marR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4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829E7AF7-800E-41B0-9E4E-94A87AAC17D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 b="1" kern="1200">
          <a:solidFill>
            <a:srgbClr val="FFC000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 b="1">
          <a:solidFill>
            <a:srgbClr val="FFC000"/>
          </a:solidFill>
          <a:latin typeface="맑은 고딕" pitchFamily="50" charset="-127"/>
          <a:ea typeface="맑은 고딕" pitchFamily="50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Font typeface="Wingdings" pitchFamily="2" charset="2"/>
        <a:buChar char="ü"/>
        <a:defRPr sz="3200" kern="1200">
          <a:solidFill>
            <a:srgbClr val="B7DEE8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347F9-3F8E-4EC8-9A45-A134121FF829}" type="datetimeFigureOut">
              <a:rPr lang="ko-KR" altLang="en-US" smtClean="0"/>
              <a:pPr/>
              <a:t>2010-04-12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5E527-1031-4403-885D-EBE675CD9C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notesSlide" Target="../notesSlides/notesSlide7.xml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jpe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ko-KR" b="0" dirty="0" smtClean="0">
                <a:latin typeface="HY헤드라인M" pitchFamily="18" charset="-127"/>
                <a:ea typeface="HY헤드라인M" pitchFamily="18" charset="-127"/>
              </a:rPr>
              <a:t>79-10-15</a:t>
            </a:r>
            <a:br>
              <a:rPr lang="en-US" altLang="ko-KR" b="0" dirty="0" smtClean="0">
                <a:latin typeface="HY헤드라인M" pitchFamily="18" charset="-127"/>
                <a:ea typeface="HY헤드라인M" pitchFamily="18" charset="-127"/>
              </a:rPr>
            </a:br>
            <a:endParaRPr lang="ko-KR" altLang="en-US" b="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pPr algn="r"/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호흡기 내과 </a:t>
            </a:r>
            <a:r>
              <a:rPr lang="en-US" altLang="ko-KR" sz="2400" dirty="0" smtClean="0">
                <a:latin typeface="HY헤드라인M" pitchFamily="18" charset="-127"/>
                <a:ea typeface="HY헤드라인M" pitchFamily="18" charset="-127"/>
              </a:rPr>
              <a:t>R4 </a:t>
            </a:r>
            <a:r>
              <a:rPr lang="ko-KR" altLang="en-US" sz="2400" dirty="0" smtClean="0">
                <a:latin typeface="HY헤드라인M" pitchFamily="18" charset="-127"/>
                <a:ea typeface="HY헤드라인M" pitchFamily="18" charset="-127"/>
              </a:rPr>
              <a:t>이상훈 </a:t>
            </a:r>
            <a:endParaRPr lang="ko-KR" altLang="en-US" sz="2400" dirty="0">
              <a:latin typeface="HY헤드라인M" pitchFamily="18" charset="-127"/>
              <a:ea typeface="HY헤드라인M" pitchFamily="18" charset="-127"/>
            </a:endParaRPr>
          </a:p>
        </p:txBody>
      </p:sp>
      <p:pic>
        <p:nvPicPr>
          <p:cNvPr id="1032" name="Picture 8" descr="C:\Documents and Settings\tearpoem\Local Settings\Temporary Internet Files\Content.IE5\UKPTRRJV\MPj0424387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직사각형 10"/>
          <p:cNvSpPr/>
          <p:nvPr/>
        </p:nvSpPr>
        <p:spPr>
          <a:xfrm>
            <a:off x="1142976" y="1500174"/>
            <a:ext cx="7072362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Photodynamic therapy of </a:t>
            </a:r>
            <a:br>
              <a:rPr lang="en-US" altLang="ko-KR" sz="44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</a:br>
            <a:r>
              <a:rPr lang="en-US" altLang="ko-KR" sz="44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lung tumor</a:t>
            </a:r>
            <a:endParaRPr lang="ko-KR" altLang="en-US" sz="44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572132" y="5929330"/>
            <a:ext cx="3571868" cy="785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호흡기 내과 </a:t>
            </a:r>
            <a:r>
              <a:rPr lang="en-US" altLang="ko-KR" sz="20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R4 </a:t>
            </a:r>
            <a:r>
              <a:rPr lang="ko-KR" altLang="en-US" sz="20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이상훈 </a:t>
            </a:r>
            <a:endParaRPr lang="ko-KR" altLang="en-US" sz="2000" dirty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1600200"/>
            <a:ext cx="7848600" cy="4876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Direct </a:t>
            </a:r>
            <a:r>
              <a:rPr lang="en-US" altLang="ko-KR" sz="2000" dirty="0" err="1">
                <a:ea typeface="굴림" pitchFamily="50" charset="-127"/>
              </a:rPr>
              <a:t>Photodamage</a:t>
            </a:r>
            <a:r>
              <a:rPr lang="en-US" altLang="ko-KR" sz="2000" dirty="0">
                <a:ea typeface="굴림" pitchFamily="50" charset="-127"/>
              </a:rPr>
              <a:t> to Tumors by </a:t>
            </a:r>
            <a:r>
              <a:rPr lang="en-US" altLang="ko-KR" sz="2000" dirty="0" smtClean="0">
                <a:ea typeface="굴림" pitchFamily="50" charset="-127"/>
              </a:rPr>
              <a:t>ROS</a:t>
            </a:r>
          </a:p>
          <a:p>
            <a:pPr>
              <a:buFont typeface="Wingdings" pitchFamily="2" charset="2"/>
              <a:buChar char="§"/>
            </a:pPr>
            <a:endParaRPr lang="en-US" altLang="ko-KR" sz="2000" dirty="0">
              <a:ea typeface="굴림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Problems: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Non-homogenous distribution of photosensitizing agent within tumor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Availability of O</a:t>
            </a:r>
            <a:r>
              <a:rPr lang="en-US" altLang="ko-KR" sz="2000" baseline="-20000" dirty="0">
                <a:ea typeface="굴림" pitchFamily="50" charset="-127"/>
              </a:rPr>
              <a:t>2</a:t>
            </a:r>
            <a:r>
              <a:rPr lang="en-US" altLang="ko-KR" sz="2000" dirty="0">
                <a:ea typeface="굴림" pitchFamily="50" charset="-127"/>
              </a:rPr>
              <a:t> within tumor cells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Reduction of O</a:t>
            </a:r>
            <a:r>
              <a:rPr lang="en-US" altLang="ko-KR" sz="2000" baseline="-20000" dirty="0">
                <a:ea typeface="굴림" pitchFamily="50" charset="-127"/>
              </a:rPr>
              <a:t>2</a:t>
            </a:r>
            <a:r>
              <a:rPr lang="en-US" altLang="ko-KR" sz="2000" dirty="0">
                <a:ea typeface="굴림" pitchFamily="50" charset="-127"/>
              </a:rPr>
              <a:t> presence during PDT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Overcoming O</a:t>
            </a:r>
            <a:r>
              <a:rPr lang="en-US" altLang="ko-KR" sz="2000" baseline="-20000" dirty="0">
                <a:ea typeface="굴림" pitchFamily="50" charset="-127"/>
              </a:rPr>
              <a:t>2</a:t>
            </a:r>
            <a:r>
              <a:rPr lang="en-US" altLang="ko-KR" sz="2000" dirty="0">
                <a:ea typeface="굴림" pitchFamily="50" charset="-127"/>
              </a:rPr>
              <a:t> depletion: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Lower light </a:t>
            </a:r>
            <a:r>
              <a:rPr lang="en-US" altLang="ko-KR" sz="2000" dirty="0" err="1">
                <a:ea typeface="굴림" pitchFamily="50" charset="-127"/>
              </a:rPr>
              <a:t>fluence</a:t>
            </a:r>
            <a:r>
              <a:rPr lang="en-US" altLang="ko-KR" sz="2000" dirty="0">
                <a:ea typeface="굴림" pitchFamily="50" charset="-127"/>
              </a:rPr>
              <a:t> rate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Pulse light delivery – allow re-oxygenation</a:t>
            </a: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457200" y="1524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altLang="ko-KR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Mechanism </a:t>
            </a:r>
            <a:r>
              <a:rPr lang="en-US" altLang="ko-KR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752600"/>
            <a:ext cx="8077200" cy="4495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Vascular Damage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Blood vessels supply nutrients to tumor </a:t>
            </a:r>
            <a:r>
              <a:rPr lang="en-US" altLang="ko-KR" sz="2000" dirty="0" smtClean="0">
                <a:ea typeface="굴림" pitchFamily="50" charset="-127"/>
              </a:rPr>
              <a:t>cells</a:t>
            </a:r>
          </a:p>
          <a:p>
            <a:pPr lvl="1">
              <a:buFont typeface="Wingdings" pitchFamily="2" charset="2"/>
              <a:buChar char="§"/>
            </a:pPr>
            <a:endParaRPr lang="en-US" altLang="ko-KR" sz="2000" dirty="0">
              <a:ea typeface="굴림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Effects: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err="1">
                <a:ea typeface="굴림" pitchFamily="50" charset="-127"/>
              </a:rPr>
              <a:t>Microvascular</a:t>
            </a:r>
            <a:r>
              <a:rPr lang="en-US" altLang="ko-KR" sz="2000" dirty="0">
                <a:ea typeface="굴림" pitchFamily="50" charset="-127"/>
              </a:rPr>
              <a:t> collapse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Tissue hypoxia and anoxia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Thrombus formation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Associated with halting tumor </a:t>
            </a:r>
            <a:r>
              <a:rPr lang="en-US" altLang="ko-KR" sz="2000" dirty="0" smtClean="0">
                <a:ea typeface="굴림" pitchFamily="50" charset="-127"/>
              </a:rPr>
              <a:t>growth</a:t>
            </a:r>
            <a:endParaRPr lang="en-US" altLang="ko-KR" sz="2000" dirty="0">
              <a:ea typeface="굴림" pitchFamily="50" charset="-127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457200" y="1524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altLang="ko-KR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Mechanism </a:t>
            </a:r>
            <a:r>
              <a:rPr lang="en-US" altLang="ko-KR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848600" cy="47244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Immune Response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Movement of lymphocytes, leukocytes, macrophages into treated tissue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Difference in reactions toward normal and tumor tissues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err="1" smtClean="0">
                <a:ea typeface="굴림" pitchFamily="50" charset="-127"/>
              </a:rPr>
              <a:t>Neutrophil</a:t>
            </a:r>
            <a:r>
              <a:rPr lang="en-US" altLang="ko-KR" sz="2000" dirty="0" smtClean="0">
                <a:ea typeface="굴림" pitchFamily="50" charset="-127"/>
              </a:rPr>
              <a:t> </a:t>
            </a:r>
            <a:r>
              <a:rPr lang="en-US" altLang="ko-KR" sz="2000" dirty="0">
                <a:ea typeface="굴림" pitchFamily="50" charset="-127"/>
              </a:rPr>
              <a:t>– slows tumor </a:t>
            </a:r>
            <a:r>
              <a:rPr lang="en-US" altLang="ko-KR" sz="2000" dirty="0" smtClean="0">
                <a:ea typeface="굴림" pitchFamily="50" charset="-127"/>
              </a:rPr>
              <a:t>growth</a:t>
            </a:r>
          </a:p>
          <a:p>
            <a:pPr lvl="1">
              <a:buFont typeface="Wingdings" pitchFamily="2" charset="2"/>
              <a:buChar char="§"/>
            </a:pPr>
            <a:endParaRPr lang="en-US" altLang="ko-KR" sz="2000" dirty="0">
              <a:ea typeface="굴림" pitchFamily="50" charset="-127"/>
            </a:endParaRP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Required to purge remaining cells</a:t>
            </a:r>
          </a:p>
        </p:txBody>
      </p:sp>
      <p:sp>
        <p:nvSpPr>
          <p:cNvPr id="108548" name="Rectangle 4"/>
          <p:cNvSpPr>
            <a:spLocks noChangeArrowheads="1"/>
          </p:cNvSpPr>
          <p:nvPr/>
        </p:nvSpPr>
        <p:spPr bwMode="auto">
          <a:xfrm>
            <a:off x="457200" y="1524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en-US" altLang="ko-KR" sz="4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Mechanism </a:t>
            </a:r>
            <a:r>
              <a:rPr lang="en-US" altLang="ko-KR" sz="40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굴림" pitchFamily="50" charset="-127"/>
              </a:rPr>
              <a:t>3</a:t>
            </a:r>
          </a:p>
        </p:txBody>
      </p:sp>
      <p:sp>
        <p:nvSpPr>
          <p:cNvPr id="108550" name="Rectangle 6"/>
          <p:cNvSpPr>
            <a:spLocks noChangeArrowheads="1"/>
          </p:cNvSpPr>
          <p:nvPr/>
        </p:nvSpPr>
        <p:spPr bwMode="auto">
          <a:xfrm>
            <a:off x="7232650" y="6181725"/>
            <a:ext cx="4302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n"/>
            </a:pPr>
            <a:endParaRPr lang="ko-KR" altLang="ko-KR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직사각형 10"/>
          <p:cNvSpPr/>
          <p:nvPr/>
        </p:nvSpPr>
        <p:spPr>
          <a:xfrm>
            <a:off x="6000760" y="2714620"/>
            <a:ext cx="25003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Application</a:t>
            </a:r>
            <a:endParaRPr lang="ko-KR" altLang="en-US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err="1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Dosimetry</a:t>
            </a:r>
            <a:endParaRPr lang="en-US" altLang="ko-KR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Procedure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endParaRPr lang="en-US" altLang="ko-KR" sz="2400" dirty="0" smtClean="0">
              <a:ea typeface="굴림" pitchFamily="50" charset="-127"/>
            </a:endParaRP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Selectivity </a:t>
            </a:r>
            <a:r>
              <a:rPr lang="en-US" altLang="ko-KR" sz="2400" dirty="0">
                <a:ea typeface="굴림" pitchFamily="50" charset="-127"/>
              </a:rPr>
              <a:t>to tumor cells</a:t>
            </a: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 err="1">
                <a:ea typeface="굴림" pitchFamily="50" charset="-127"/>
              </a:rPr>
              <a:t>Photostability</a:t>
            </a:r>
            <a:endParaRPr lang="en-US" altLang="ko-KR" sz="2400" dirty="0">
              <a:ea typeface="굴림" pitchFamily="50" charset="-127"/>
            </a:endParaRP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>
                <a:ea typeface="굴림" pitchFamily="50" charset="-127"/>
              </a:rPr>
              <a:t>Biological stability</a:t>
            </a: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>
                <a:ea typeface="굴림" pitchFamily="50" charset="-127"/>
              </a:rPr>
              <a:t>Photochemical efficiency</a:t>
            </a: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>
                <a:ea typeface="굴림" pitchFamily="50" charset="-127"/>
              </a:rPr>
              <a:t>No </a:t>
            </a:r>
            <a:r>
              <a:rPr lang="en-US" altLang="ko-KR" sz="2400" dirty="0" err="1">
                <a:ea typeface="굴림" pitchFamily="50" charset="-127"/>
              </a:rPr>
              <a:t>cytotoxicity</a:t>
            </a:r>
            <a:r>
              <a:rPr lang="en-US" altLang="ko-KR" sz="2400" dirty="0">
                <a:ea typeface="굴림" pitchFamily="50" charset="-127"/>
              </a:rPr>
              <a:t> in absence of light</a:t>
            </a:r>
          </a:p>
          <a:p>
            <a:pPr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400" dirty="0">
                <a:ea typeface="굴림" pitchFamily="50" charset="-127"/>
              </a:rPr>
              <a:t>Strong absorption – 600-800 nm</a:t>
            </a:r>
          </a:p>
          <a:p>
            <a:pPr lvl="1">
              <a:lnSpc>
                <a:spcPct val="90000"/>
              </a:lnSpc>
              <a:buClr>
                <a:schemeClr val="accent1">
                  <a:lumMod val="40000"/>
                  <a:lumOff val="60000"/>
                </a:schemeClr>
              </a:buCl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Good tissue </a:t>
            </a:r>
            <a:r>
              <a:rPr lang="en-US" altLang="ko-KR" sz="2000" dirty="0" smtClean="0">
                <a:ea typeface="굴림" pitchFamily="50" charset="-127"/>
              </a:rPr>
              <a:t>penetration</a:t>
            </a:r>
            <a:endParaRPr lang="en-US" altLang="ko-KR" sz="2000" dirty="0">
              <a:ea typeface="굴림" pitchFamily="50" charset="-127"/>
            </a:endParaRP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325563"/>
          </a:xfrm>
          <a:noFill/>
          <a:ln/>
        </p:spPr>
        <p:txBody>
          <a:bodyPr/>
          <a:lstStyle/>
          <a:p>
            <a:r>
              <a:rPr lang="en-US" altLang="ko-KR" sz="4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Photosensitizing Agents:</a:t>
            </a:r>
            <a:r>
              <a:rPr lang="en-US" altLang="ko-KR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/>
            </a:r>
            <a:br>
              <a:rPr lang="en-US" altLang="ko-KR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</a:br>
            <a:r>
              <a:rPr lang="en-US" altLang="ko-KR" sz="3200" b="0" dirty="0">
                <a:solidFill>
                  <a:srgbClr val="FFDA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Requirements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Photosensitizing Agents:</a:t>
            </a:r>
            <a:r>
              <a:rPr lang="en-US" altLang="ko-KR" sz="4000" b="0" dirty="0" smtClean="0">
                <a:ea typeface="굴림" pitchFamily="50" charset="-127"/>
              </a:rPr>
              <a:t/>
            </a:r>
            <a:br>
              <a:rPr lang="en-US" altLang="ko-KR" sz="4000" b="0" dirty="0" smtClean="0">
                <a:ea typeface="굴림" pitchFamily="50" charset="-127"/>
              </a:rPr>
            </a:br>
            <a:r>
              <a:rPr lang="en-US" altLang="ko-KR" sz="3200" b="0" dirty="0" smtClean="0">
                <a:solidFill>
                  <a:srgbClr val="FFDA6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Classes</a:t>
            </a:r>
            <a:endParaRPr lang="ko-KR" altLang="en-US" sz="3200" dirty="0"/>
          </a:p>
        </p:txBody>
      </p:sp>
      <p:graphicFrame>
        <p:nvGraphicFramePr>
          <p:cNvPr id="5" name="내용 개체 틀 4"/>
          <p:cNvGraphicFramePr>
            <a:graphicFrameLocks noGrp="1"/>
          </p:cNvGraphicFramePr>
          <p:nvPr>
            <p:ph idx="1"/>
          </p:nvPr>
        </p:nvGraphicFramePr>
        <p:xfrm>
          <a:off x="457200" y="1500174"/>
          <a:ext cx="8229600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099" name="Object 3"/>
          <p:cNvGraphicFramePr>
            <a:graphicFrameLocks noChangeAspect="1"/>
          </p:cNvGraphicFramePr>
          <p:nvPr/>
        </p:nvGraphicFramePr>
        <p:xfrm>
          <a:off x="6929454" y="1571612"/>
          <a:ext cx="1357322" cy="1363002"/>
        </p:xfrm>
        <a:graphic>
          <a:graphicData uri="http://schemas.openxmlformats.org/presentationml/2006/ole">
            <p:oleObj spid="_x0000_s4099" name="CS ChemDraw Drawing" r:id="rId8" imgW="1964880" imgH="1971720" progId="">
              <p:embed/>
            </p:oleObj>
          </a:graphicData>
        </a:graphic>
      </p:graphicFrame>
      <p:pic>
        <p:nvPicPr>
          <p:cNvPr id="9" name="Object 1029" descr="npo000011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034" y="1714488"/>
            <a:ext cx="1571636" cy="1344292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dist="71842" dir="2700000" algn="ctr" rotWithShape="0">
              <a:schemeClr val="bg2"/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1"/>
          <p:cNvGrpSpPr>
            <a:grpSpLocks/>
          </p:cNvGrpSpPr>
          <p:nvPr/>
        </p:nvGrpSpPr>
        <p:grpSpPr bwMode="auto">
          <a:xfrm>
            <a:off x="-29" y="928670"/>
            <a:ext cx="4275138" cy="2432050"/>
            <a:chOff x="-36" y="775"/>
            <a:chExt cx="2693" cy="1532"/>
          </a:xfrm>
        </p:grpSpPr>
        <p:pic>
          <p:nvPicPr>
            <p:cNvPr id="14364" name="Picture 42" descr="사람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8" y="775"/>
              <a:ext cx="1169" cy="15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65" name="Text Box 43"/>
            <p:cNvSpPr txBox="1">
              <a:spLocks noChangeArrowheads="1"/>
            </p:cNvSpPr>
            <p:nvPr/>
          </p:nvSpPr>
          <p:spPr bwMode="auto">
            <a:xfrm>
              <a:off x="-36" y="1476"/>
              <a:ext cx="1665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ko-KR" sz="1600" dirty="0">
                  <a:latin typeface="+mj-lt"/>
                </a:rPr>
                <a:t>A patient comes to the</a:t>
              </a:r>
            </a:p>
            <a:p>
              <a:pPr>
                <a:lnSpc>
                  <a:spcPct val="100000"/>
                </a:lnSpc>
              </a:pPr>
              <a:r>
                <a:rPr lang="en-US" altLang="ko-KR" sz="1600" dirty="0">
                  <a:latin typeface="+mj-lt"/>
                </a:rPr>
                <a:t>Clinic with a tumor.</a:t>
              </a:r>
            </a:p>
          </p:txBody>
        </p:sp>
        <p:sp>
          <p:nvSpPr>
            <p:cNvPr id="14366" name="Text Box 44"/>
            <p:cNvSpPr txBox="1">
              <a:spLocks noChangeArrowheads="1"/>
            </p:cNvSpPr>
            <p:nvPr/>
          </p:nvSpPr>
          <p:spPr bwMode="auto">
            <a:xfrm>
              <a:off x="-36" y="1870"/>
              <a:ext cx="194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ko-KR" sz="1600" dirty="0">
                  <a:latin typeface="HY헤드라인M" pitchFamily="18" charset="-127"/>
                  <a:ea typeface="HY헤드라인M" pitchFamily="18" charset="-127"/>
                </a:rPr>
                <a:t>The </a:t>
              </a:r>
              <a:r>
                <a:rPr lang="en-US" altLang="ko-KR" sz="1600" dirty="0" err="1">
                  <a:latin typeface="HY헤드라인M" pitchFamily="18" charset="-127"/>
                  <a:ea typeface="HY헤드라인M" pitchFamily="18" charset="-127"/>
                </a:rPr>
                <a:t>photosensitizer</a:t>
              </a:r>
              <a:r>
                <a:rPr lang="en-US" altLang="ko-KR" sz="1600" dirty="0">
                  <a:latin typeface="HY헤드라인M" pitchFamily="18" charset="-127"/>
                  <a:ea typeface="HY헤드라인M" pitchFamily="18" charset="-127"/>
                </a:rPr>
                <a:t> is </a:t>
              </a:r>
            </a:p>
            <a:p>
              <a:pPr>
                <a:lnSpc>
                  <a:spcPct val="100000"/>
                </a:lnSpc>
              </a:pPr>
              <a:r>
                <a:rPr lang="en-US" altLang="ko-KR" sz="1600" dirty="0">
                  <a:latin typeface="HY헤드라인M" pitchFamily="18" charset="-127"/>
                  <a:ea typeface="HY헤드라인M" pitchFamily="18" charset="-127"/>
                </a:rPr>
                <a:t>given by injection</a:t>
              </a:r>
            </a:p>
          </p:txBody>
        </p:sp>
        <p:sp>
          <p:nvSpPr>
            <p:cNvPr id="14367" name="Text Box 45"/>
            <p:cNvSpPr txBox="1">
              <a:spLocks noChangeArrowheads="1"/>
            </p:cNvSpPr>
            <p:nvPr/>
          </p:nvSpPr>
          <p:spPr bwMode="auto">
            <a:xfrm>
              <a:off x="2341" y="838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>
                  <a:latin typeface="굴림체" pitchFamily="49" charset="-127"/>
                  <a:ea typeface="굴림체" pitchFamily="49" charset="-127"/>
                </a:rPr>
                <a:t>①</a:t>
              </a:r>
            </a:p>
          </p:txBody>
        </p:sp>
      </p:grpSp>
      <p:grpSp>
        <p:nvGrpSpPr>
          <p:cNvPr id="3" name="Group 46"/>
          <p:cNvGrpSpPr>
            <a:grpSpLocks/>
          </p:cNvGrpSpPr>
          <p:nvPr/>
        </p:nvGrpSpPr>
        <p:grpSpPr bwMode="auto">
          <a:xfrm>
            <a:off x="4786314" y="928670"/>
            <a:ext cx="4175125" cy="2433638"/>
            <a:chOff x="3016" y="764"/>
            <a:chExt cx="2630" cy="1533"/>
          </a:xfrm>
        </p:grpSpPr>
        <p:pic>
          <p:nvPicPr>
            <p:cNvPr id="14361" name="Picture 47" descr="사람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6" y="764"/>
              <a:ext cx="1170" cy="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62" name="Text Box 48"/>
            <p:cNvSpPr txBox="1">
              <a:spLocks noChangeArrowheads="1"/>
            </p:cNvSpPr>
            <p:nvPr/>
          </p:nvSpPr>
          <p:spPr bwMode="auto">
            <a:xfrm>
              <a:off x="4128" y="1491"/>
              <a:ext cx="1518" cy="6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ko-KR" sz="1600" dirty="0">
                  <a:solidFill>
                    <a:srgbClr val="CC0000"/>
                  </a:solidFill>
                  <a:latin typeface="HY헤드라인M" pitchFamily="18" charset="-127"/>
                  <a:ea typeface="HY헤드라인M" pitchFamily="18" charset="-127"/>
                </a:rPr>
                <a:t>After time the </a:t>
              </a:r>
              <a:r>
                <a:rPr lang="en-US" altLang="ko-KR" sz="1600" dirty="0" err="1">
                  <a:solidFill>
                    <a:srgbClr val="CC0000"/>
                  </a:solidFill>
                  <a:latin typeface="HY헤드라인M" pitchFamily="18" charset="-127"/>
                  <a:ea typeface="HY헤드라인M" pitchFamily="18" charset="-127"/>
                </a:rPr>
                <a:t>photosensitizer</a:t>
              </a:r>
              <a:endParaRPr lang="en-US" altLang="ko-KR" sz="1600" dirty="0">
                <a:solidFill>
                  <a:srgbClr val="CC0000"/>
                </a:solidFill>
                <a:latin typeface="HY헤드라인M" pitchFamily="18" charset="-127"/>
                <a:ea typeface="HY헤드라인M" pitchFamily="18" charset="-127"/>
              </a:endParaRPr>
            </a:p>
            <a:p>
              <a:pPr>
                <a:lnSpc>
                  <a:spcPct val="100000"/>
                </a:lnSpc>
              </a:pPr>
              <a:r>
                <a:rPr lang="en-US" altLang="ko-KR" sz="1600" dirty="0">
                  <a:solidFill>
                    <a:srgbClr val="CC0000"/>
                  </a:solidFill>
                  <a:latin typeface="HY헤드라인M" pitchFamily="18" charset="-127"/>
                  <a:ea typeface="HY헤드라인M" pitchFamily="18" charset="-127"/>
                </a:rPr>
                <a:t>concentrates in the tumor.</a:t>
              </a:r>
            </a:p>
          </p:txBody>
        </p:sp>
        <p:sp>
          <p:nvSpPr>
            <p:cNvPr id="14363" name="Text Box 49"/>
            <p:cNvSpPr txBox="1">
              <a:spLocks noChangeArrowheads="1"/>
            </p:cNvSpPr>
            <p:nvPr/>
          </p:nvSpPr>
          <p:spPr bwMode="auto">
            <a:xfrm>
              <a:off x="3881" y="821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>
                  <a:latin typeface="굴림체" pitchFamily="49" charset="-127"/>
                  <a:ea typeface="굴림체" pitchFamily="49" charset="-127"/>
                </a:rPr>
                <a:t>②</a:t>
              </a:r>
            </a:p>
          </p:txBody>
        </p:sp>
      </p:grpSp>
      <p:pic>
        <p:nvPicPr>
          <p:cNvPr id="273458" name="Picture 50" descr="심장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86446" y="1571612"/>
            <a:ext cx="295275" cy="280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51"/>
          <p:cNvGrpSpPr>
            <a:grpSpLocks/>
          </p:cNvGrpSpPr>
          <p:nvPr/>
        </p:nvGrpSpPr>
        <p:grpSpPr bwMode="auto">
          <a:xfrm>
            <a:off x="4786315" y="3571876"/>
            <a:ext cx="4357688" cy="2433637"/>
            <a:chOff x="3001" y="2461"/>
            <a:chExt cx="2745" cy="1533"/>
          </a:xfrm>
        </p:grpSpPr>
        <p:pic>
          <p:nvPicPr>
            <p:cNvPr id="14358" name="Picture 52" descr="사람0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001" y="2461"/>
              <a:ext cx="1170" cy="15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59" name="Text Box 53"/>
            <p:cNvSpPr txBox="1">
              <a:spLocks noChangeArrowheads="1"/>
            </p:cNvSpPr>
            <p:nvPr/>
          </p:nvSpPr>
          <p:spPr bwMode="auto">
            <a:xfrm>
              <a:off x="4126" y="3361"/>
              <a:ext cx="162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ko-KR" sz="1600" dirty="0">
                  <a:solidFill>
                    <a:srgbClr val="008000"/>
                  </a:solidFill>
                  <a:latin typeface="HY헤드라인M" pitchFamily="18" charset="-127"/>
                  <a:ea typeface="HY헤드라인M" pitchFamily="18" charset="-127"/>
                </a:rPr>
                <a:t>The tumor is selectively </a:t>
              </a:r>
            </a:p>
            <a:p>
              <a:pPr>
                <a:lnSpc>
                  <a:spcPct val="50000"/>
                </a:lnSpc>
                <a:spcBef>
                  <a:spcPct val="50000"/>
                </a:spcBef>
              </a:pPr>
              <a:r>
                <a:rPr lang="en-US" altLang="ko-KR" sz="1600" dirty="0">
                  <a:solidFill>
                    <a:srgbClr val="008000"/>
                  </a:solidFill>
                  <a:latin typeface="HY헤드라인M" pitchFamily="18" charset="-127"/>
                  <a:ea typeface="HY헤드라인M" pitchFamily="18" charset="-127"/>
                </a:rPr>
                <a:t>destroyed</a:t>
              </a:r>
            </a:p>
          </p:txBody>
        </p:sp>
        <p:sp>
          <p:nvSpPr>
            <p:cNvPr id="14360" name="Text Box 54"/>
            <p:cNvSpPr txBox="1">
              <a:spLocks noChangeArrowheads="1"/>
            </p:cNvSpPr>
            <p:nvPr/>
          </p:nvSpPr>
          <p:spPr bwMode="auto">
            <a:xfrm>
              <a:off x="3874" y="2542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>
                  <a:latin typeface="굴림체" pitchFamily="49" charset="-127"/>
                  <a:ea typeface="굴림체" pitchFamily="49" charset="-127"/>
                </a:rPr>
                <a:t>④</a:t>
              </a:r>
            </a:p>
          </p:txBody>
        </p:sp>
      </p:grpSp>
      <p:pic>
        <p:nvPicPr>
          <p:cNvPr id="273463" name="Picture 55" descr="주사기"/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2387600" y="1176338"/>
            <a:ext cx="776288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56"/>
          <p:cNvGrpSpPr>
            <a:grpSpLocks noChangeAspect="1"/>
          </p:cNvGrpSpPr>
          <p:nvPr/>
        </p:nvGrpSpPr>
        <p:grpSpPr bwMode="auto">
          <a:xfrm>
            <a:off x="2549525" y="1371600"/>
            <a:ext cx="314325" cy="273050"/>
            <a:chOff x="601" y="1356"/>
            <a:chExt cx="395" cy="345"/>
          </a:xfrm>
        </p:grpSpPr>
        <p:sp>
          <p:nvSpPr>
            <p:cNvPr id="14356" name="Freeform 57"/>
            <p:cNvSpPr>
              <a:spLocks noChangeAspect="1"/>
            </p:cNvSpPr>
            <p:nvPr/>
          </p:nvSpPr>
          <p:spPr bwMode="auto">
            <a:xfrm>
              <a:off x="642" y="1356"/>
              <a:ext cx="354" cy="345"/>
            </a:xfrm>
            <a:custGeom>
              <a:avLst/>
              <a:gdLst>
                <a:gd name="T0" fmla="*/ 63 w 354"/>
                <a:gd name="T1" fmla="*/ 0 h 345"/>
                <a:gd name="T2" fmla="*/ 0 w 354"/>
                <a:gd name="T3" fmla="*/ 69 h 345"/>
                <a:gd name="T4" fmla="*/ 288 w 354"/>
                <a:gd name="T5" fmla="*/ 345 h 345"/>
                <a:gd name="T6" fmla="*/ 333 w 354"/>
                <a:gd name="T7" fmla="*/ 345 h 345"/>
                <a:gd name="T8" fmla="*/ 351 w 354"/>
                <a:gd name="T9" fmla="*/ 324 h 345"/>
                <a:gd name="T10" fmla="*/ 354 w 354"/>
                <a:gd name="T11" fmla="*/ 285 h 345"/>
                <a:gd name="T12" fmla="*/ 63 w 354"/>
                <a:gd name="T13" fmla="*/ 0 h 3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54"/>
                <a:gd name="T22" fmla="*/ 0 h 345"/>
                <a:gd name="T23" fmla="*/ 354 w 354"/>
                <a:gd name="T24" fmla="*/ 345 h 345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54" h="345">
                  <a:moveTo>
                    <a:pt x="63" y="0"/>
                  </a:moveTo>
                  <a:lnTo>
                    <a:pt x="0" y="69"/>
                  </a:lnTo>
                  <a:lnTo>
                    <a:pt x="288" y="345"/>
                  </a:lnTo>
                  <a:lnTo>
                    <a:pt x="333" y="345"/>
                  </a:lnTo>
                  <a:lnTo>
                    <a:pt x="351" y="324"/>
                  </a:lnTo>
                  <a:lnTo>
                    <a:pt x="354" y="285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FF3300"/>
                </a:gs>
                <a:gs pos="100000">
                  <a:srgbClr val="761800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73466" name="Rectangle 58"/>
            <p:cNvSpPr>
              <a:spLocks noChangeAspect="1" noChangeArrowheads="1"/>
            </p:cNvSpPr>
            <p:nvPr/>
          </p:nvSpPr>
          <p:spPr bwMode="auto">
            <a:xfrm rot="2646127">
              <a:off x="601" y="1512"/>
              <a:ext cx="393" cy="46"/>
            </a:xfrm>
            <a:prstGeom prst="rect">
              <a:avLst/>
            </a:prstGeom>
            <a:gradFill rotWithShape="1">
              <a:gsLst>
                <a:gs pos="0">
                  <a:schemeClr val="bg1">
                    <a:gamma/>
                    <a:tint val="0"/>
                    <a:invGamma/>
                    <a:alpha val="0"/>
                  </a:schemeClr>
                </a:gs>
                <a:gs pos="100000">
                  <a:schemeClr val="bg1">
                    <a:alpha val="39999"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ko-KR" altLang="en-US"/>
            </a:p>
          </p:txBody>
        </p: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-30" y="3571876"/>
            <a:ext cx="4487863" cy="2433637"/>
            <a:chOff x="-28" y="2471"/>
            <a:chExt cx="2827" cy="1533"/>
          </a:xfrm>
        </p:grpSpPr>
        <p:pic>
          <p:nvPicPr>
            <p:cNvPr id="14346" name="Picture 60" descr="사람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486" y="2471"/>
              <a:ext cx="1170" cy="153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347" name="Picture 61" descr="심장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123" y="2889"/>
              <a:ext cx="186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348" name="Text Box 62"/>
            <p:cNvSpPr txBox="1">
              <a:spLocks noChangeArrowheads="1"/>
            </p:cNvSpPr>
            <p:nvPr/>
          </p:nvSpPr>
          <p:spPr bwMode="auto">
            <a:xfrm>
              <a:off x="-28" y="3332"/>
              <a:ext cx="1738" cy="3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latin typeface="HY헤드라인M" pitchFamily="18" charset="-127"/>
                  <a:ea typeface="HY헤드라인M" pitchFamily="18" charset="-127"/>
                </a:rPr>
                <a:t>The </a:t>
              </a:r>
              <a:r>
                <a:rPr lang="en-US" altLang="ko-KR" sz="1600" dirty="0" err="1">
                  <a:solidFill>
                    <a:schemeClr val="accent2"/>
                  </a:solidFill>
                  <a:latin typeface="HY헤드라인M" pitchFamily="18" charset="-127"/>
                  <a:ea typeface="HY헤드라인M" pitchFamily="18" charset="-127"/>
                </a:rPr>
                <a:t>Photosensitizer</a:t>
              </a:r>
              <a:r>
                <a:rPr lang="en-US" altLang="ko-KR" sz="1600" dirty="0">
                  <a:solidFill>
                    <a:schemeClr val="accent2"/>
                  </a:solidFill>
                  <a:latin typeface="HY헤드라인M" pitchFamily="18" charset="-127"/>
                  <a:ea typeface="HY헤드라인M" pitchFamily="18" charset="-127"/>
                </a:rPr>
                <a:t> is activated by light</a:t>
              </a:r>
              <a:r>
                <a:rPr lang="en-US" altLang="ko-KR" sz="1800" dirty="0">
                  <a:solidFill>
                    <a:schemeClr val="accent2"/>
                  </a:solidFill>
                  <a:latin typeface="Arial" pitchFamily="34" charset="0"/>
                </a:rPr>
                <a:t>.</a:t>
              </a:r>
            </a:p>
          </p:txBody>
        </p:sp>
        <p:sp>
          <p:nvSpPr>
            <p:cNvPr id="14349" name="Text Box 63"/>
            <p:cNvSpPr txBox="1">
              <a:spLocks noChangeArrowheads="1"/>
            </p:cNvSpPr>
            <p:nvPr/>
          </p:nvSpPr>
          <p:spPr bwMode="auto">
            <a:xfrm>
              <a:off x="1476" y="2541"/>
              <a:ext cx="21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>
                  <a:latin typeface="굴림체" pitchFamily="49" charset="-127"/>
                  <a:ea typeface="굴림체" pitchFamily="49" charset="-127"/>
                </a:rPr>
                <a:t>③</a:t>
              </a:r>
            </a:p>
          </p:txBody>
        </p:sp>
        <p:grpSp>
          <p:nvGrpSpPr>
            <p:cNvPr id="7" name="Group 64"/>
            <p:cNvGrpSpPr>
              <a:grpSpLocks/>
            </p:cNvGrpSpPr>
            <p:nvPr/>
          </p:nvGrpSpPr>
          <p:grpSpPr bwMode="auto">
            <a:xfrm>
              <a:off x="2268" y="2691"/>
              <a:ext cx="228" cy="255"/>
              <a:chOff x="2268" y="2691"/>
              <a:chExt cx="228" cy="255"/>
            </a:xfrm>
          </p:grpSpPr>
          <p:sp>
            <p:nvSpPr>
              <p:cNvPr id="14352" name="Line 65"/>
              <p:cNvSpPr>
                <a:spLocks noChangeShapeType="1"/>
              </p:cNvSpPr>
              <p:nvPr/>
            </p:nvSpPr>
            <p:spPr bwMode="auto">
              <a:xfrm flipV="1">
                <a:off x="2268" y="2691"/>
                <a:ext cx="180" cy="18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353" name="Line 66"/>
              <p:cNvSpPr>
                <a:spLocks noChangeShapeType="1"/>
              </p:cNvSpPr>
              <p:nvPr/>
            </p:nvSpPr>
            <p:spPr bwMode="auto">
              <a:xfrm flipV="1">
                <a:off x="2278" y="2719"/>
                <a:ext cx="180" cy="18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354" name="Line 67"/>
              <p:cNvSpPr>
                <a:spLocks noChangeShapeType="1"/>
              </p:cNvSpPr>
              <p:nvPr/>
            </p:nvSpPr>
            <p:spPr bwMode="auto">
              <a:xfrm flipV="1">
                <a:off x="2297" y="2738"/>
                <a:ext cx="180" cy="18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4355" name="Line 68"/>
              <p:cNvSpPr>
                <a:spLocks noChangeShapeType="1"/>
              </p:cNvSpPr>
              <p:nvPr/>
            </p:nvSpPr>
            <p:spPr bwMode="auto">
              <a:xfrm flipV="1">
                <a:off x="2316" y="2757"/>
                <a:ext cx="180" cy="189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</p:grpSp>
        <p:sp>
          <p:nvSpPr>
            <p:cNvPr id="14351" name="Text Box 69"/>
            <p:cNvSpPr txBox="1">
              <a:spLocks noChangeArrowheads="1"/>
            </p:cNvSpPr>
            <p:nvPr/>
          </p:nvSpPr>
          <p:spPr bwMode="auto">
            <a:xfrm>
              <a:off x="2349" y="2601"/>
              <a:ext cx="450" cy="17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200" i="1">
                  <a:latin typeface="굴림체" pitchFamily="49" charset="-127"/>
                  <a:ea typeface="HY헤드라인M" pitchFamily="18" charset="-127"/>
                </a:rPr>
                <a:t>h</a:t>
              </a:r>
              <a:r>
                <a:rPr lang="el-GR" altLang="ko-KR" sz="1200" i="1">
                  <a:latin typeface="굴림체" pitchFamily="49" charset="-127"/>
                  <a:ea typeface="굴림체" pitchFamily="49" charset="-127"/>
                </a:rPr>
                <a:t>υ</a:t>
              </a:r>
            </a:p>
          </p:txBody>
        </p:sp>
      </p:grpSp>
      <p:sp>
        <p:nvSpPr>
          <p:cNvPr id="273478" name="Rectangle 70"/>
          <p:cNvSpPr>
            <a:spLocks noChangeArrowheads="1"/>
          </p:cNvSpPr>
          <p:nvPr/>
        </p:nvSpPr>
        <p:spPr bwMode="auto">
          <a:xfrm>
            <a:off x="357158" y="142852"/>
            <a:ext cx="68002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lnSpc>
                <a:spcPct val="100000"/>
              </a:lnSpc>
              <a:defRPr/>
            </a:pPr>
            <a:r>
              <a:rPr lang="en-US" altLang="ko-KR" sz="2800" dirty="0">
                <a:solidFill>
                  <a:schemeClr val="bg1"/>
                </a:solidFill>
                <a:latin typeface="Book Antiqua" pitchFamily="18" charset="0"/>
              </a:rPr>
              <a:t> </a:t>
            </a:r>
            <a:r>
              <a:rPr lang="en-US" altLang="ko-KR" sz="32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 of Photodynamic </a:t>
            </a:r>
            <a:r>
              <a:rPr lang="en-US" altLang="ko-KR" sz="3200" dirty="0" err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Thrapy</a:t>
            </a:r>
            <a:endParaRPr lang="en-US" altLang="ko-KR" sz="32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8" name="Rectangle 22"/>
          <p:cNvSpPr>
            <a:spLocks noChangeArrowheads="1"/>
          </p:cNvSpPr>
          <p:nvPr/>
        </p:nvSpPr>
        <p:spPr bwMode="auto">
          <a:xfrm>
            <a:off x="468313" y="142875"/>
            <a:ext cx="421163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latinLnBrk="0" hangingPunct="0">
              <a:lnSpc>
                <a:spcPct val="100000"/>
              </a:lnSpc>
              <a:defRPr/>
            </a:pPr>
            <a:r>
              <a:rPr lang="en-US" altLang="ko-KR" sz="3200" dirty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Y헤드라인M" pitchFamily="18" charset="-127"/>
                <a:ea typeface="HY헤드라인M" pitchFamily="18" charset="-127"/>
              </a:rPr>
              <a:t>Tumor Death by PDT</a:t>
            </a:r>
          </a:p>
        </p:txBody>
      </p:sp>
      <p:sp>
        <p:nvSpPr>
          <p:cNvPr id="70714" name="Text Box 58"/>
          <p:cNvSpPr txBox="1">
            <a:spLocks noChangeArrowheads="1"/>
          </p:cNvSpPr>
          <p:nvPr/>
        </p:nvSpPr>
        <p:spPr bwMode="auto">
          <a:xfrm>
            <a:off x="1600200" y="1125538"/>
            <a:ext cx="5770563" cy="730250"/>
          </a:xfrm>
          <a:prstGeom prst="rect">
            <a:avLst/>
          </a:prstGeom>
          <a:noFill/>
          <a:ln w="9525" algn="ctr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en-US" altLang="ko-KR" sz="2200" dirty="0" err="1">
                <a:solidFill>
                  <a:srgbClr val="CC0000"/>
                </a:solidFill>
                <a:latin typeface="HY헤드라인M" pitchFamily="18" charset="-127"/>
                <a:ea typeface="HY헤드라인M" pitchFamily="18" charset="-127"/>
                <a:cs typeface="Arial" charset="0"/>
              </a:rPr>
              <a:t>Photosensitizer</a:t>
            </a:r>
            <a:r>
              <a:rPr lang="en-US" altLang="ko-KR" sz="2200" dirty="0">
                <a:solidFill>
                  <a:srgbClr val="CC0000"/>
                </a:solidFill>
                <a:latin typeface="HY헤드라인M" pitchFamily="18" charset="-127"/>
                <a:ea typeface="HY헤드라인M" pitchFamily="18" charset="-127"/>
                <a:cs typeface="Arial" charset="0"/>
              </a:rPr>
              <a:t> Excitation in tumor tissue</a:t>
            </a:r>
          </a:p>
          <a:p>
            <a:pPr algn="ctr">
              <a:lnSpc>
                <a:spcPct val="50000"/>
              </a:lnSpc>
              <a:spcBef>
                <a:spcPct val="50000"/>
              </a:spcBef>
            </a:pPr>
            <a:r>
              <a:rPr lang="en-US" altLang="ko-KR" sz="2200" dirty="0">
                <a:solidFill>
                  <a:srgbClr val="CC0000"/>
                </a:solidFill>
                <a:latin typeface="HY헤드라인M" pitchFamily="18" charset="-127"/>
                <a:ea typeface="HY헤드라인M" pitchFamily="18" charset="-127"/>
                <a:cs typeface="Arial" charset="0"/>
              </a:rPr>
              <a:t>Release of active species</a:t>
            </a:r>
          </a:p>
        </p:txBody>
      </p:sp>
      <p:sp>
        <p:nvSpPr>
          <p:cNvPr id="70715" name="AutoShape 59"/>
          <p:cNvSpPr>
            <a:spLocks noChangeArrowheads="1"/>
          </p:cNvSpPr>
          <p:nvPr/>
        </p:nvSpPr>
        <p:spPr bwMode="auto">
          <a:xfrm>
            <a:off x="3332163" y="2328863"/>
            <a:ext cx="2543175" cy="3736975"/>
          </a:xfrm>
          <a:prstGeom prst="roundRect">
            <a:avLst>
              <a:gd name="adj" fmla="val 10231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0716" name="Text Box 60"/>
          <p:cNvSpPr txBox="1">
            <a:spLocks noChangeArrowheads="1"/>
          </p:cNvSpPr>
          <p:nvPr/>
        </p:nvSpPr>
        <p:spPr bwMode="auto">
          <a:xfrm>
            <a:off x="3435350" y="3244850"/>
            <a:ext cx="24765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</a:pPr>
            <a:r>
              <a:rPr lang="en-US" altLang="ko-KR" sz="1800" dirty="0">
                <a:solidFill>
                  <a:srgbClr val="99FF33"/>
                </a:solidFill>
                <a:latin typeface="Arial" charset="0"/>
              </a:rPr>
              <a:t>Organelle damage, apoptosis</a:t>
            </a:r>
          </a:p>
        </p:txBody>
      </p:sp>
      <p:grpSp>
        <p:nvGrpSpPr>
          <p:cNvPr id="2" name="Group 61"/>
          <p:cNvGrpSpPr>
            <a:grpSpLocks/>
          </p:cNvGrpSpPr>
          <p:nvPr/>
        </p:nvGrpSpPr>
        <p:grpSpPr bwMode="auto">
          <a:xfrm>
            <a:off x="3348038" y="2098675"/>
            <a:ext cx="2397125" cy="647700"/>
            <a:chOff x="2109" y="1508"/>
            <a:chExt cx="1510" cy="408"/>
          </a:xfrm>
        </p:grpSpPr>
        <p:sp>
          <p:nvSpPr>
            <p:cNvPr id="70718" name="AutoShape 62"/>
            <p:cNvSpPr>
              <a:spLocks noChangeArrowheads="1"/>
            </p:cNvSpPr>
            <p:nvPr/>
          </p:nvSpPr>
          <p:spPr bwMode="auto">
            <a:xfrm>
              <a:off x="2109" y="1508"/>
              <a:ext cx="1510" cy="40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6A927"/>
                </a:gs>
                <a:gs pos="100000">
                  <a:srgbClr val="36A927">
                    <a:gamma/>
                    <a:shade val="44314"/>
                    <a:invGamma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defRPr/>
              </a:pPr>
              <a:endParaRPr lang="ko-KR" altLang="ko-KR" sz="1800" b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0719" name="Text Box 63"/>
            <p:cNvSpPr txBox="1">
              <a:spLocks noChangeArrowheads="1"/>
            </p:cNvSpPr>
            <p:nvPr/>
          </p:nvSpPr>
          <p:spPr bwMode="auto">
            <a:xfrm>
              <a:off x="2330" y="1571"/>
              <a:ext cx="1068" cy="3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lnSpc>
                  <a:spcPct val="60000"/>
                </a:lnSpc>
                <a:spcBef>
                  <a:spcPct val="50000"/>
                </a:spcBef>
                <a:defRPr/>
              </a:pPr>
              <a:r>
                <a:rPr lang="en-US" altLang="ko-KR" sz="180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Direct cellular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  <a:defRPr/>
              </a:pPr>
              <a:r>
                <a:rPr lang="en-US" altLang="ko-KR" sz="180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 toxicity</a:t>
              </a:r>
            </a:p>
          </p:txBody>
        </p:sp>
      </p:grpSp>
      <p:sp>
        <p:nvSpPr>
          <p:cNvPr id="70720" name="AutoShape 64"/>
          <p:cNvSpPr>
            <a:spLocks noChangeArrowheads="1"/>
          </p:cNvSpPr>
          <p:nvPr/>
        </p:nvSpPr>
        <p:spPr bwMode="auto">
          <a:xfrm>
            <a:off x="6043613" y="2328863"/>
            <a:ext cx="2543175" cy="3736975"/>
          </a:xfrm>
          <a:prstGeom prst="roundRect">
            <a:avLst>
              <a:gd name="adj" fmla="val 10231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3" name="Group 65"/>
          <p:cNvGrpSpPr>
            <a:grpSpLocks/>
          </p:cNvGrpSpPr>
          <p:nvPr/>
        </p:nvGrpSpPr>
        <p:grpSpPr bwMode="auto">
          <a:xfrm>
            <a:off x="6053138" y="2084388"/>
            <a:ext cx="2397125" cy="661987"/>
            <a:chOff x="3813" y="1499"/>
            <a:chExt cx="1510" cy="417"/>
          </a:xfrm>
        </p:grpSpPr>
        <p:sp>
          <p:nvSpPr>
            <p:cNvPr id="16415" name="AutoShape 66"/>
            <p:cNvSpPr>
              <a:spLocks noChangeArrowheads="1"/>
            </p:cNvSpPr>
            <p:nvPr/>
          </p:nvSpPr>
          <p:spPr bwMode="auto">
            <a:xfrm>
              <a:off x="3813" y="1508"/>
              <a:ext cx="1510" cy="40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18473A"/>
                </a:gs>
                <a:gs pos="100000">
                  <a:srgbClr val="33997E"/>
                </a:gs>
              </a:gsLst>
              <a:lin ang="5400000" scaled="1"/>
            </a:gradFill>
            <a:ln w="19050" algn="ctr">
              <a:noFill/>
              <a:round/>
              <a:headEnd/>
              <a:tailEnd/>
            </a:ln>
            <a:effectLst>
              <a:prstShdw prst="shdw17" dist="35921" dir="2700000">
                <a:schemeClr val="tx2">
                  <a:alpha val="50000"/>
                </a:schemeClr>
              </a:prstShdw>
            </a:effec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</a:pPr>
              <a:endParaRPr lang="ko-KR" altLang="ko-KR" sz="1800" b="0">
                <a:latin typeface="굴림" charset="-127"/>
              </a:endParaRPr>
            </a:p>
          </p:txBody>
        </p:sp>
        <p:sp>
          <p:nvSpPr>
            <p:cNvPr id="70723" name="Text Box 67"/>
            <p:cNvSpPr txBox="1">
              <a:spLocks noChangeArrowheads="1"/>
            </p:cNvSpPr>
            <p:nvPr/>
          </p:nvSpPr>
          <p:spPr bwMode="auto">
            <a:xfrm>
              <a:off x="4063" y="1499"/>
              <a:ext cx="1052" cy="38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en-US" altLang="ko-KR" sz="180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Immunologic </a:t>
              </a:r>
            </a:p>
            <a:p>
              <a:pPr algn="ctr">
                <a:lnSpc>
                  <a:spcPct val="30000"/>
                </a:lnSpc>
                <a:spcBef>
                  <a:spcPct val="50000"/>
                </a:spcBef>
                <a:defRPr/>
              </a:pPr>
              <a:r>
                <a:rPr lang="en-US" altLang="ko-KR" sz="180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activation</a:t>
              </a:r>
            </a:p>
          </p:txBody>
        </p:sp>
      </p:grpSp>
      <p:grpSp>
        <p:nvGrpSpPr>
          <p:cNvPr id="4" name="Group 68"/>
          <p:cNvGrpSpPr>
            <a:grpSpLocks/>
          </p:cNvGrpSpPr>
          <p:nvPr/>
        </p:nvGrpSpPr>
        <p:grpSpPr bwMode="auto">
          <a:xfrm>
            <a:off x="6350000" y="3244850"/>
            <a:ext cx="2114550" cy="2698750"/>
            <a:chOff x="4000" y="2230"/>
            <a:chExt cx="1332" cy="1700"/>
          </a:xfrm>
        </p:grpSpPr>
        <p:sp>
          <p:nvSpPr>
            <p:cNvPr id="16412" name="Text Box 69"/>
            <p:cNvSpPr txBox="1">
              <a:spLocks noChangeArrowheads="1"/>
            </p:cNvSpPr>
            <p:nvPr/>
          </p:nvSpPr>
          <p:spPr bwMode="auto">
            <a:xfrm>
              <a:off x="4000" y="2230"/>
              <a:ext cx="1296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CC00"/>
                  </a:solidFill>
                  <a:latin typeface="Arial" charset="0"/>
                </a:rPr>
                <a:t>Cytokine release (IL-1, IL-2, TNF)</a:t>
              </a:r>
            </a:p>
          </p:txBody>
        </p:sp>
        <p:sp>
          <p:nvSpPr>
            <p:cNvPr id="16413" name="Text Box 70"/>
            <p:cNvSpPr txBox="1">
              <a:spLocks noChangeArrowheads="1"/>
            </p:cNvSpPr>
            <p:nvPr/>
          </p:nvSpPr>
          <p:spPr bwMode="auto">
            <a:xfrm>
              <a:off x="4000" y="3699"/>
              <a:ext cx="1332" cy="231"/>
            </a:xfrm>
            <a:prstGeom prst="rect">
              <a:avLst/>
            </a:prstGeom>
            <a:noFill/>
            <a:ln w="12700" cap="sq" algn="ctr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CC00"/>
                  </a:solidFill>
                  <a:latin typeface="Arial" charset="0"/>
                </a:rPr>
                <a:t>Tumor Remission</a:t>
              </a:r>
            </a:p>
          </p:txBody>
        </p:sp>
        <p:sp>
          <p:nvSpPr>
            <p:cNvPr id="16414" name="Line 71"/>
            <p:cNvSpPr>
              <a:spLocks noChangeShapeType="1"/>
            </p:cNvSpPr>
            <p:nvPr/>
          </p:nvSpPr>
          <p:spPr bwMode="auto">
            <a:xfrm>
              <a:off x="4672" y="2742"/>
              <a:ext cx="0" cy="768"/>
            </a:xfrm>
            <a:prstGeom prst="line">
              <a:avLst/>
            </a:prstGeom>
            <a:noFill/>
            <a:ln w="28575" cap="sq">
              <a:solidFill>
                <a:srgbClr val="00FFFF"/>
              </a:solidFill>
              <a:round/>
              <a:headEnd type="none" w="sm" len="sm"/>
              <a:tailEnd type="stealth" w="lg" len="lg"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70728" name="AutoShape 72"/>
          <p:cNvSpPr>
            <a:spLocks noChangeArrowheads="1"/>
          </p:cNvSpPr>
          <p:nvPr/>
        </p:nvSpPr>
        <p:spPr bwMode="auto">
          <a:xfrm>
            <a:off x="633413" y="2328863"/>
            <a:ext cx="2543175" cy="3736975"/>
          </a:xfrm>
          <a:prstGeom prst="roundRect">
            <a:avLst>
              <a:gd name="adj" fmla="val 10231"/>
            </a:avLst>
          </a:prstGeom>
          <a:solidFill>
            <a:srgbClr val="000000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5" name="Group 73"/>
          <p:cNvGrpSpPr>
            <a:grpSpLocks/>
          </p:cNvGrpSpPr>
          <p:nvPr/>
        </p:nvGrpSpPr>
        <p:grpSpPr bwMode="auto">
          <a:xfrm>
            <a:off x="693738" y="2084388"/>
            <a:ext cx="2397125" cy="661987"/>
            <a:chOff x="437" y="1499"/>
            <a:chExt cx="1510" cy="417"/>
          </a:xfrm>
        </p:grpSpPr>
        <p:sp>
          <p:nvSpPr>
            <p:cNvPr id="70730" name="AutoShape 74"/>
            <p:cNvSpPr>
              <a:spLocks noChangeArrowheads="1"/>
            </p:cNvSpPr>
            <p:nvPr/>
          </p:nvSpPr>
          <p:spPr bwMode="auto">
            <a:xfrm>
              <a:off x="437" y="1508"/>
              <a:ext cx="1510" cy="408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966B40"/>
                </a:gs>
                <a:gs pos="100000">
                  <a:srgbClr val="966B40">
                    <a:gamma/>
                    <a:shade val="44314"/>
                    <a:invGamma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defRPr/>
              </a:pPr>
              <a:endParaRPr lang="ko-KR" altLang="ko-KR" sz="1800" b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0731" name="Text Box 75"/>
            <p:cNvSpPr txBox="1">
              <a:spLocks noChangeArrowheads="1"/>
            </p:cNvSpPr>
            <p:nvPr/>
          </p:nvSpPr>
          <p:spPr bwMode="auto">
            <a:xfrm>
              <a:off x="639" y="1499"/>
              <a:ext cx="1100" cy="37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  <a:spcBef>
                  <a:spcPct val="50000"/>
                </a:spcBef>
                <a:defRPr/>
              </a:pPr>
              <a:r>
                <a:rPr lang="en-US" altLang="ko-KR" sz="1800" dirty="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Vascular Sites</a:t>
              </a:r>
            </a:p>
            <a:p>
              <a:pPr algn="ctr">
                <a:lnSpc>
                  <a:spcPct val="20000"/>
                </a:lnSpc>
                <a:spcBef>
                  <a:spcPct val="50000"/>
                </a:spcBef>
                <a:defRPr/>
              </a:pPr>
              <a:r>
                <a:rPr lang="en-US" altLang="ko-KR" sz="1800" dirty="0">
                  <a:solidFill>
                    <a:srgbClr val="FFCC00"/>
                  </a:solidFill>
                  <a:latin typeface="Arial" pitchFamily="34" charset="0"/>
                  <a:ea typeface="HY헤드라인M" pitchFamily="18" charset="-127"/>
                  <a:cs typeface="Arial" pitchFamily="34" charset="0"/>
                </a:rPr>
                <a:t>(EC, BM)</a:t>
              </a:r>
            </a:p>
          </p:txBody>
        </p:sp>
      </p:grpSp>
      <p:grpSp>
        <p:nvGrpSpPr>
          <p:cNvPr id="6" name="Group 76"/>
          <p:cNvGrpSpPr>
            <a:grpSpLocks/>
          </p:cNvGrpSpPr>
          <p:nvPr/>
        </p:nvGrpSpPr>
        <p:grpSpPr bwMode="auto">
          <a:xfrm>
            <a:off x="768350" y="2851150"/>
            <a:ext cx="2362200" cy="3105150"/>
            <a:chOff x="484" y="1982"/>
            <a:chExt cx="1488" cy="1956"/>
          </a:xfrm>
        </p:grpSpPr>
        <p:sp>
          <p:nvSpPr>
            <p:cNvPr id="16403" name="Text Box 77"/>
            <p:cNvSpPr txBox="1">
              <a:spLocks noChangeArrowheads="1"/>
            </p:cNvSpPr>
            <p:nvPr/>
          </p:nvSpPr>
          <p:spPr bwMode="auto">
            <a:xfrm>
              <a:off x="484" y="1982"/>
              <a:ext cx="1488" cy="407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9900"/>
                  </a:solidFill>
                  <a:latin typeface="Arial" charset="0"/>
                </a:rPr>
                <a:t>Prostaglandin </a:t>
              </a:r>
              <a:r>
                <a:rPr lang="en-US" altLang="ko-KR" sz="1800" dirty="0" smtClean="0">
                  <a:solidFill>
                    <a:srgbClr val="FF9900"/>
                  </a:solidFill>
                  <a:latin typeface="Arial" charset="0"/>
                </a:rPr>
                <a:t>release</a:t>
              </a:r>
              <a:endParaRPr lang="en-US" altLang="ko-KR" sz="1800" dirty="0">
                <a:solidFill>
                  <a:srgbClr val="FF9900"/>
                </a:solidFill>
                <a:latin typeface="Arial" charset="0"/>
              </a:endParaRPr>
            </a:p>
          </p:txBody>
        </p:sp>
        <p:sp>
          <p:nvSpPr>
            <p:cNvPr id="16404" name="Text Box 78"/>
            <p:cNvSpPr txBox="1">
              <a:spLocks noChangeArrowheads="1"/>
            </p:cNvSpPr>
            <p:nvPr/>
          </p:nvSpPr>
          <p:spPr bwMode="auto">
            <a:xfrm>
              <a:off x="778" y="3534"/>
              <a:ext cx="676" cy="404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ctr">
                <a:lnSpc>
                  <a:spcPct val="20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9900"/>
                  </a:solidFill>
                  <a:latin typeface="Arial" charset="0"/>
                  <a:sym typeface="Symbol" pitchFamily="18" charset="2"/>
                </a:rPr>
                <a:t>Hypoxia</a:t>
              </a:r>
            </a:p>
          </p:txBody>
        </p:sp>
        <p:sp>
          <p:nvSpPr>
            <p:cNvPr id="16405" name="Text Box 79"/>
            <p:cNvSpPr txBox="1">
              <a:spLocks noChangeArrowheads="1"/>
            </p:cNvSpPr>
            <p:nvPr/>
          </p:nvSpPr>
          <p:spPr bwMode="auto">
            <a:xfrm>
              <a:off x="484" y="2714"/>
              <a:ext cx="1488" cy="300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lnSpc>
                  <a:spcPct val="7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9900"/>
                  </a:solidFill>
                  <a:latin typeface="Arial" charset="0"/>
                  <a:sym typeface="Symbol" pitchFamily="18" charset="2"/>
                </a:rPr>
                <a:t>Platelet aggregation</a:t>
              </a:r>
            </a:p>
          </p:txBody>
        </p:sp>
        <p:sp>
          <p:nvSpPr>
            <p:cNvPr id="16406" name="Text Box 80"/>
            <p:cNvSpPr txBox="1">
              <a:spLocks noChangeArrowheads="1"/>
            </p:cNvSpPr>
            <p:nvPr/>
          </p:nvSpPr>
          <p:spPr bwMode="auto">
            <a:xfrm>
              <a:off x="484" y="3238"/>
              <a:ext cx="1488" cy="231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</a:pPr>
              <a:r>
                <a:rPr lang="en-US" altLang="ko-KR" sz="1800" dirty="0">
                  <a:solidFill>
                    <a:srgbClr val="FF9900"/>
                  </a:solidFill>
                  <a:latin typeface="Arial" charset="0"/>
                  <a:sym typeface="Symbol" pitchFamily="18" charset="2"/>
                </a:rPr>
                <a:t>Vascular shutdown</a:t>
              </a:r>
            </a:p>
          </p:txBody>
        </p:sp>
        <p:sp>
          <p:nvSpPr>
            <p:cNvPr id="16407" name="Line 81"/>
            <p:cNvSpPr>
              <a:spLocks noChangeShapeType="1"/>
            </p:cNvSpPr>
            <p:nvPr/>
          </p:nvSpPr>
          <p:spPr bwMode="auto">
            <a:xfrm>
              <a:off x="1232" y="2510"/>
              <a:ext cx="0" cy="168"/>
            </a:xfrm>
            <a:prstGeom prst="line">
              <a:avLst/>
            </a:prstGeom>
            <a:noFill/>
            <a:ln w="28575" cap="sq">
              <a:solidFill>
                <a:srgbClr val="FF9900"/>
              </a:solidFill>
              <a:round/>
              <a:headEnd type="none" w="sm" len="sm"/>
              <a:tailEnd type="stealth" w="lg" len="lg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408" name="Line 82"/>
            <p:cNvSpPr>
              <a:spLocks noChangeShapeType="1"/>
            </p:cNvSpPr>
            <p:nvPr/>
          </p:nvSpPr>
          <p:spPr bwMode="auto">
            <a:xfrm>
              <a:off x="1232" y="3094"/>
              <a:ext cx="0" cy="168"/>
            </a:xfrm>
            <a:prstGeom prst="line">
              <a:avLst/>
            </a:prstGeom>
            <a:noFill/>
            <a:ln w="28575" cap="sq">
              <a:solidFill>
                <a:srgbClr val="FF9900"/>
              </a:solidFill>
              <a:round/>
              <a:headEnd type="none" w="sm" len="sm"/>
              <a:tailEnd type="stealth" w="lg" len="lg"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6409" name="Line 83"/>
            <p:cNvSpPr>
              <a:spLocks noChangeShapeType="1"/>
            </p:cNvSpPr>
            <p:nvPr/>
          </p:nvSpPr>
          <p:spPr bwMode="auto">
            <a:xfrm>
              <a:off x="1232" y="3494"/>
              <a:ext cx="0" cy="168"/>
            </a:xfrm>
            <a:prstGeom prst="line">
              <a:avLst/>
            </a:prstGeom>
            <a:noFill/>
            <a:ln w="28575" cap="sq">
              <a:solidFill>
                <a:srgbClr val="FF9900"/>
              </a:solidFill>
              <a:round/>
              <a:headEnd type="none" w="sm" len="sm"/>
              <a:tailEnd type="stealth" w="lg" len="lg"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70740" name="Line 84"/>
          <p:cNvSpPr>
            <a:spLocks noChangeShapeType="1"/>
          </p:cNvSpPr>
          <p:nvPr/>
        </p:nvSpPr>
        <p:spPr bwMode="auto">
          <a:xfrm>
            <a:off x="4572000" y="4133850"/>
            <a:ext cx="0" cy="1219200"/>
          </a:xfrm>
          <a:prstGeom prst="line">
            <a:avLst/>
          </a:prstGeom>
          <a:noFill/>
          <a:ln w="28575" cap="sq">
            <a:solidFill>
              <a:srgbClr val="00FFFF"/>
            </a:solidFill>
            <a:round/>
            <a:headEnd type="none" w="sm" len="sm"/>
            <a:tailEnd type="stealth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0741" name="Line 85"/>
          <p:cNvSpPr>
            <a:spLocks noChangeShapeType="1"/>
          </p:cNvSpPr>
          <p:nvPr/>
        </p:nvSpPr>
        <p:spPr bwMode="auto">
          <a:xfrm>
            <a:off x="2311400" y="5759450"/>
            <a:ext cx="1249363" cy="0"/>
          </a:xfrm>
          <a:prstGeom prst="line">
            <a:avLst/>
          </a:prstGeom>
          <a:noFill/>
          <a:ln w="28575" cap="sq">
            <a:solidFill>
              <a:srgbClr val="00FFFF"/>
            </a:solidFill>
            <a:round/>
            <a:headEnd type="none" w="sm" len="sm"/>
            <a:tailEnd type="stealth" w="lg" len="lg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70742" name="Line 86"/>
          <p:cNvSpPr>
            <a:spLocks noChangeShapeType="1"/>
          </p:cNvSpPr>
          <p:nvPr/>
        </p:nvSpPr>
        <p:spPr bwMode="auto">
          <a:xfrm flipH="1">
            <a:off x="5659438" y="5772150"/>
            <a:ext cx="703262" cy="0"/>
          </a:xfrm>
          <a:prstGeom prst="line">
            <a:avLst/>
          </a:prstGeom>
          <a:noFill/>
          <a:ln w="28575" cap="sq">
            <a:solidFill>
              <a:srgbClr val="00FFFF"/>
            </a:solidFill>
            <a:round/>
            <a:headEnd type="none" w="sm" len="sm"/>
            <a:tailEnd type="stealth" w="lg" len="lg"/>
          </a:ln>
        </p:spPr>
        <p:txBody>
          <a:bodyPr/>
          <a:lstStyle/>
          <a:p>
            <a:endParaRPr lang="ko-KR" altLang="en-US"/>
          </a:p>
        </p:txBody>
      </p:sp>
      <p:grpSp>
        <p:nvGrpSpPr>
          <p:cNvPr id="7" name="Group 87"/>
          <p:cNvGrpSpPr>
            <a:grpSpLocks/>
          </p:cNvGrpSpPr>
          <p:nvPr/>
        </p:nvGrpSpPr>
        <p:grpSpPr bwMode="auto">
          <a:xfrm>
            <a:off x="3594100" y="5524500"/>
            <a:ext cx="2011363" cy="460375"/>
            <a:chOff x="2264" y="3666"/>
            <a:chExt cx="1266" cy="290"/>
          </a:xfrm>
        </p:grpSpPr>
        <p:sp>
          <p:nvSpPr>
            <p:cNvPr id="70744" name="AutoShape 88"/>
            <p:cNvSpPr>
              <a:spLocks noChangeArrowheads="1"/>
            </p:cNvSpPr>
            <p:nvPr/>
          </p:nvSpPr>
          <p:spPr bwMode="auto">
            <a:xfrm>
              <a:off x="2301" y="3666"/>
              <a:ext cx="1192" cy="290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2B74A5"/>
                </a:gs>
                <a:gs pos="100000">
                  <a:srgbClr val="2B74A5">
                    <a:gamma/>
                    <a:shade val="44314"/>
                    <a:invGamma/>
                  </a:srgbClr>
                </a:gs>
              </a:gsLst>
              <a:lin ang="5400000" scaled="1"/>
            </a:gradFill>
            <a:ln w="28575" algn="ctr">
              <a:noFill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>
                <a:lnSpc>
                  <a:spcPct val="100000"/>
                </a:lnSpc>
                <a:defRPr/>
              </a:pPr>
              <a:endParaRPr lang="ko-KR" altLang="ko-KR" sz="1800" b="0"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0745" name="Text Box 89"/>
            <p:cNvSpPr txBox="1">
              <a:spLocks noChangeArrowheads="1"/>
            </p:cNvSpPr>
            <p:nvPr/>
          </p:nvSpPr>
          <p:spPr bwMode="auto">
            <a:xfrm>
              <a:off x="2264" y="3702"/>
              <a:ext cx="1266" cy="2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>
              <a:outerShdw dist="17961" dir="2700000" algn="ctr" rotWithShape="0">
                <a:schemeClr val="tx1"/>
              </a:outerShdw>
            </a:effectLst>
          </p:spPr>
          <p:txBody>
            <a:bodyPr>
              <a:spAutoFit/>
            </a:bodyPr>
            <a:lstStyle/>
            <a:p>
              <a:pPr algn="ctr">
                <a:lnSpc>
                  <a:spcPct val="100000"/>
                </a:lnSpc>
                <a:spcBef>
                  <a:spcPct val="50000"/>
                </a:spcBef>
                <a:defRPr/>
              </a:pPr>
              <a:r>
                <a:rPr lang="en-US" altLang="ko-KR" sz="1800">
                  <a:solidFill>
                    <a:srgbClr val="FF3300"/>
                  </a:solidFill>
                  <a:latin typeface="Arial" pitchFamily="34" charset="0"/>
                  <a:ea typeface="굴림" pitchFamily="50" charset="-127"/>
                </a:rPr>
                <a:t>Tumor Death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Photosensitizing Agents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LIGHT APPLICATION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pPr lvl="0" algn="l"/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직사각형 10"/>
          <p:cNvSpPr/>
          <p:nvPr/>
        </p:nvSpPr>
        <p:spPr>
          <a:xfrm>
            <a:off x="6000760" y="2714620"/>
            <a:ext cx="25003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Application</a:t>
            </a:r>
            <a:endParaRPr lang="ko-KR" altLang="en-US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err="1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Dosimetry</a:t>
            </a:r>
            <a:endParaRPr lang="en-US" altLang="ko-KR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Procedure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112"/>
          <p:cNvSpPr txBox="1">
            <a:spLocks noChangeArrowheads="1"/>
          </p:cNvSpPr>
          <p:nvPr/>
        </p:nvSpPr>
        <p:spPr bwMode="auto">
          <a:xfrm>
            <a:off x="1676400" y="5699125"/>
            <a:ext cx="1905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2000" u="sng"/>
              <a:t>Balloon Type</a:t>
            </a:r>
            <a:endParaRPr lang="en-US" altLang="ko-KR" sz="2000"/>
          </a:p>
        </p:txBody>
      </p:sp>
      <p:sp>
        <p:nvSpPr>
          <p:cNvPr id="5125" name="Text Box 77"/>
          <p:cNvSpPr txBox="1">
            <a:spLocks noChangeArrowheads="1"/>
          </p:cNvSpPr>
          <p:nvPr/>
        </p:nvSpPr>
        <p:spPr bwMode="auto">
          <a:xfrm>
            <a:off x="1676400" y="4175125"/>
            <a:ext cx="2438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2000" u="sng"/>
              <a:t>Frontal Type</a:t>
            </a:r>
            <a:endParaRPr lang="en-US" altLang="ko-KR" sz="2000"/>
          </a:p>
        </p:txBody>
      </p:sp>
      <p:sp>
        <p:nvSpPr>
          <p:cNvPr id="5126" name="Text Box 49"/>
          <p:cNvSpPr txBox="1">
            <a:spLocks noChangeArrowheads="1"/>
          </p:cNvSpPr>
          <p:nvPr/>
        </p:nvSpPr>
        <p:spPr bwMode="auto">
          <a:xfrm>
            <a:off x="1676400" y="2422525"/>
            <a:ext cx="2209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ko-KR" sz="1800" u="sng" dirty="0"/>
              <a:t>Cylindrical Type</a:t>
            </a:r>
            <a:r>
              <a:rPr lang="en-US" altLang="ko-KR" sz="1800" dirty="0"/>
              <a:t> </a:t>
            </a:r>
          </a:p>
        </p:txBody>
      </p:sp>
      <p:sp>
        <p:nvSpPr>
          <p:cNvPr id="5127" name="Rectangle 3"/>
          <p:cNvSpPr>
            <a:spLocks noChangeArrowheads="1"/>
          </p:cNvSpPr>
          <p:nvPr/>
        </p:nvSpPr>
        <p:spPr bwMode="auto">
          <a:xfrm>
            <a:off x="407988" y="3525838"/>
            <a:ext cx="36512" cy="111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28" name="Rectangle 4"/>
          <p:cNvSpPr>
            <a:spLocks noChangeArrowheads="1"/>
          </p:cNvSpPr>
          <p:nvPr/>
        </p:nvSpPr>
        <p:spPr bwMode="auto">
          <a:xfrm flipV="1">
            <a:off x="381000" y="3429000"/>
            <a:ext cx="112713" cy="968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129" name="Picture 6" descr="biolitec로고 cop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2800" y="5135563"/>
            <a:ext cx="50006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676400" y="1416050"/>
            <a:ext cx="2133600" cy="1066800"/>
            <a:chOff x="672" y="768"/>
            <a:chExt cx="1344" cy="672"/>
          </a:xfrm>
        </p:grpSpPr>
        <p:graphicFrame>
          <p:nvGraphicFramePr>
            <p:cNvPr id="5123" name="Object 8"/>
            <p:cNvGraphicFramePr>
              <a:graphicFrameLocks noChangeAspect="1"/>
            </p:cNvGraphicFramePr>
            <p:nvPr/>
          </p:nvGraphicFramePr>
          <p:xfrm>
            <a:off x="672" y="768"/>
            <a:ext cx="1344" cy="672"/>
          </p:xfrm>
          <a:graphic>
            <a:graphicData uri="http://schemas.openxmlformats.org/presentationml/2006/ole">
              <p:oleObj spid="_x0000_s5123" name="Image" r:id="rId5" imgW="7301587" imgH="5053968" progId="">
                <p:embed/>
              </p:oleObj>
            </a:graphicData>
          </a:graphic>
        </p:graphicFrame>
        <p:sp>
          <p:nvSpPr>
            <p:cNvPr id="5194" name="Rectangle 9"/>
            <p:cNvSpPr>
              <a:spLocks noChangeArrowheads="1"/>
            </p:cNvSpPr>
            <p:nvPr/>
          </p:nvSpPr>
          <p:spPr bwMode="auto">
            <a:xfrm>
              <a:off x="672" y="768"/>
              <a:ext cx="1344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100000"/>
                </a:lnSpc>
                <a:spcBef>
                  <a:spcPct val="20000"/>
                </a:spcBef>
                <a:buClr>
                  <a:srgbClr val="0066CC"/>
                </a:buClr>
              </a:pPr>
              <a:endParaRPr lang="ko-KR" altLang="ko-KR" sz="1000" b="0">
                <a:latin typeface="굴림" pitchFamily="50" charset="-127"/>
              </a:endParaRPr>
            </a:p>
          </p:txBody>
        </p:sp>
        <p:sp>
          <p:nvSpPr>
            <p:cNvPr id="5195" name="Line 10"/>
            <p:cNvSpPr>
              <a:spLocks noChangeShapeType="1"/>
            </p:cNvSpPr>
            <p:nvPr/>
          </p:nvSpPr>
          <p:spPr bwMode="auto">
            <a:xfrm>
              <a:off x="672" y="768"/>
              <a:ext cx="1344" cy="0"/>
            </a:xfrm>
            <a:prstGeom prst="line">
              <a:avLst/>
            </a:prstGeom>
            <a:noFill/>
            <a:ln w="38100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96" name="Line 11"/>
            <p:cNvSpPr>
              <a:spLocks noChangeShapeType="1"/>
            </p:cNvSpPr>
            <p:nvPr/>
          </p:nvSpPr>
          <p:spPr bwMode="auto">
            <a:xfrm>
              <a:off x="672" y="1440"/>
              <a:ext cx="1344" cy="0"/>
            </a:xfrm>
            <a:prstGeom prst="line">
              <a:avLst/>
            </a:prstGeom>
            <a:noFill/>
            <a:ln w="38100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97" name="Line 12"/>
            <p:cNvSpPr>
              <a:spLocks noChangeShapeType="1"/>
            </p:cNvSpPr>
            <p:nvPr/>
          </p:nvSpPr>
          <p:spPr bwMode="auto">
            <a:xfrm>
              <a:off x="672" y="768"/>
              <a:ext cx="0" cy="672"/>
            </a:xfrm>
            <a:prstGeom prst="line">
              <a:avLst/>
            </a:prstGeom>
            <a:noFill/>
            <a:ln w="38100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198" name="Line 13"/>
            <p:cNvSpPr>
              <a:spLocks noChangeShapeType="1"/>
            </p:cNvSpPr>
            <p:nvPr/>
          </p:nvSpPr>
          <p:spPr bwMode="auto">
            <a:xfrm>
              <a:off x="2016" y="768"/>
              <a:ext cx="0" cy="672"/>
            </a:xfrm>
            <a:prstGeom prst="line">
              <a:avLst/>
            </a:prstGeom>
            <a:noFill/>
            <a:ln w="38100" cap="sq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pic>
        <p:nvPicPr>
          <p:cNvPr id="5131" name="Picture 14" descr="frontaltyp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76400" y="3168650"/>
            <a:ext cx="2133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2" name="Rectangle 29"/>
          <p:cNvSpPr>
            <a:spLocks noChangeArrowheads="1"/>
          </p:cNvSpPr>
          <p:nvPr/>
        </p:nvSpPr>
        <p:spPr bwMode="auto">
          <a:xfrm rot="-5400000">
            <a:off x="4800600" y="1436688"/>
            <a:ext cx="76200" cy="1752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3" name="Rectangle 30"/>
          <p:cNvSpPr>
            <a:spLocks noChangeArrowheads="1"/>
          </p:cNvSpPr>
          <p:nvPr/>
        </p:nvSpPr>
        <p:spPr bwMode="auto">
          <a:xfrm rot="-5400000">
            <a:off x="4800600" y="674688"/>
            <a:ext cx="76200" cy="17526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4" name="Oval 31"/>
          <p:cNvSpPr>
            <a:spLocks noChangeArrowheads="1"/>
          </p:cNvSpPr>
          <p:nvPr/>
        </p:nvSpPr>
        <p:spPr bwMode="auto">
          <a:xfrm rot="-5400000">
            <a:off x="5014119" y="1985169"/>
            <a:ext cx="168275" cy="442913"/>
          </a:xfrm>
          <a:prstGeom prst="ellipse">
            <a:avLst/>
          </a:prstGeom>
          <a:gradFill rotWithShape="0">
            <a:gsLst>
              <a:gs pos="0">
                <a:srgbClr val="CCCCFF"/>
              </a:gs>
              <a:gs pos="50000">
                <a:srgbClr val="F0F0FF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5" name="Rectangle 32"/>
          <p:cNvSpPr>
            <a:spLocks noChangeArrowheads="1"/>
          </p:cNvSpPr>
          <p:nvPr/>
        </p:nvSpPr>
        <p:spPr bwMode="auto">
          <a:xfrm rot="-5400000">
            <a:off x="4377532" y="1631156"/>
            <a:ext cx="76200" cy="9064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6" name="Line 33"/>
          <p:cNvSpPr>
            <a:spLocks noChangeShapeType="1"/>
          </p:cNvSpPr>
          <p:nvPr/>
        </p:nvSpPr>
        <p:spPr bwMode="auto">
          <a:xfrm>
            <a:off x="51054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7" name="Line 34"/>
          <p:cNvSpPr>
            <a:spLocks noChangeShapeType="1"/>
          </p:cNvSpPr>
          <p:nvPr/>
        </p:nvSpPr>
        <p:spPr bwMode="auto">
          <a:xfrm>
            <a:off x="52578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8" name="Line 35"/>
          <p:cNvSpPr>
            <a:spLocks noChangeShapeType="1"/>
          </p:cNvSpPr>
          <p:nvPr/>
        </p:nvSpPr>
        <p:spPr bwMode="auto">
          <a:xfrm flipH="1">
            <a:off x="48006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39" name="Line 36"/>
          <p:cNvSpPr>
            <a:spLocks noChangeShapeType="1"/>
          </p:cNvSpPr>
          <p:nvPr/>
        </p:nvSpPr>
        <p:spPr bwMode="auto">
          <a:xfrm flipH="1">
            <a:off x="47244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0" name="Line 37"/>
          <p:cNvSpPr>
            <a:spLocks noChangeShapeType="1"/>
          </p:cNvSpPr>
          <p:nvPr/>
        </p:nvSpPr>
        <p:spPr bwMode="auto">
          <a:xfrm flipH="1">
            <a:off x="5029200" y="2122488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1" name="Rectangle 38"/>
          <p:cNvSpPr>
            <a:spLocks noChangeArrowheads="1"/>
          </p:cNvSpPr>
          <p:nvPr/>
        </p:nvSpPr>
        <p:spPr bwMode="auto">
          <a:xfrm rot="-5400000">
            <a:off x="4982369" y="1788319"/>
            <a:ext cx="169862" cy="533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2" name="Rectangle 40"/>
          <p:cNvSpPr>
            <a:spLocks noChangeArrowheads="1"/>
          </p:cNvSpPr>
          <p:nvPr/>
        </p:nvSpPr>
        <p:spPr bwMode="auto">
          <a:xfrm rot="-5400000">
            <a:off x="6820693" y="637382"/>
            <a:ext cx="74613" cy="1828800"/>
          </a:xfrm>
          <a:prstGeom prst="rect">
            <a:avLst/>
          </a:prstGeom>
          <a:solidFill>
            <a:srgbClr val="0000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3" name="Oval 41"/>
          <p:cNvSpPr>
            <a:spLocks noChangeArrowheads="1"/>
          </p:cNvSpPr>
          <p:nvPr/>
        </p:nvSpPr>
        <p:spPr bwMode="auto">
          <a:xfrm rot="-5400000">
            <a:off x="6958806" y="1793082"/>
            <a:ext cx="179387" cy="838200"/>
          </a:xfrm>
          <a:prstGeom prst="ellipse">
            <a:avLst/>
          </a:prstGeom>
          <a:gradFill rotWithShape="0">
            <a:gsLst>
              <a:gs pos="0">
                <a:srgbClr val="CCCCFF"/>
              </a:gs>
              <a:gs pos="50000">
                <a:srgbClr val="F0F0FF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4" name="Rectangle 42"/>
          <p:cNvSpPr>
            <a:spLocks noChangeArrowheads="1"/>
          </p:cNvSpPr>
          <p:nvPr/>
        </p:nvSpPr>
        <p:spPr bwMode="auto">
          <a:xfrm rot="-5400000">
            <a:off x="6397626" y="1592262"/>
            <a:ext cx="74612" cy="9826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5" name="Line 43"/>
          <p:cNvSpPr>
            <a:spLocks noChangeShapeType="1"/>
          </p:cNvSpPr>
          <p:nvPr/>
        </p:nvSpPr>
        <p:spPr bwMode="auto">
          <a:xfrm>
            <a:off x="7243763" y="21478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6" name="Line 44"/>
          <p:cNvSpPr>
            <a:spLocks noChangeShapeType="1"/>
          </p:cNvSpPr>
          <p:nvPr/>
        </p:nvSpPr>
        <p:spPr bwMode="auto">
          <a:xfrm>
            <a:off x="7396163" y="21478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7" name="Line 45"/>
          <p:cNvSpPr>
            <a:spLocks noChangeShapeType="1"/>
          </p:cNvSpPr>
          <p:nvPr/>
        </p:nvSpPr>
        <p:spPr bwMode="auto">
          <a:xfrm flipH="1">
            <a:off x="69342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8" name="Line 46"/>
          <p:cNvSpPr>
            <a:spLocks noChangeShapeType="1"/>
          </p:cNvSpPr>
          <p:nvPr/>
        </p:nvSpPr>
        <p:spPr bwMode="auto">
          <a:xfrm flipH="1">
            <a:off x="7167563" y="2147888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49" name="Rectangle 47"/>
          <p:cNvSpPr>
            <a:spLocks noChangeArrowheads="1"/>
          </p:cNvSpPr>
          <p:nvPr/>
        </p:nvSpPr>
        <p:spPr bwMode="auto">
          <a:xfrm rot="-5400000">
            <a:off x="7120731" y="1786732"/>
            <a:ext cx="169863" cy="53340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0" name="Line 48"/>
          <p:cNvSpPr>
            <a:spLocks noChangeShapeType="1"/>
          </p:cNvSpPr>
          <p:nvPr/>
        </p:nvSpPr>
        <p:spPr bwMode="auto">
          <a:xfrm rot="10771353">
            <a:off x="6553200" y="1739900"/>
            <a:ext cx="838200" cy="15875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1" name="Rectangle 50"/>
          <p:cNvSpPr>
            <a:spLocks noChangeArrowheads="1"/>
          </p:cNvSpPr>
          <p:nvPr/>
        </p:nvSpPr>
        <p:spPr bwMode="auto">
          <a:xfrm rot="-5387236">
            <a:off x="4867275" y="3652838"/>
            <a:ext cx="987425" cy="57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2" name="Oval 51"/>
          <p:cNvSpPr>
            <a:spLocks noChangeArrowheads="1"/>
          </p:cNvSpPr>
          <p:nvPr/>
        </p:nvSpPr>
        <p:spPr bwMode="auto">
          <a:xfrm rot="-10730212">
            <a:off x="5167313" y="3433763"/>
            <a:ext cx="166687" cy="441325"/>
          </a:xfrm>
          <a:prstGeom prst="ellipse">
            <a:avLst/>
          </a:prstGeom>
          <a:gradFill rotWithShape="0">
            <a:gsLst>
              <a:gs pos="0">
                <a:srgbClr val="CCCCFF"/>
              </a:gs>
              <a:gs pos="50000">
                <a:srgbClr val="F0F0FF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3" name="Line 52"/>
          <p:cNvSpPr>
            <a:spLocks noChangeShapeType="1"/>
          </p:cNvSpPr>
          <p:nvPr/>
        </p:nvSpPr>
        <p:spPr bwMode="auto">
          <a:xfrm>
            <a:off x="4800600" y="3646488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4" name="Line 53"/>
          <p:cNvSpPr>
            <a:spLocks noChangeShapeType="1"/>
          </p:cNvSpPr>
          <p:nvPr/>
        </p:nvSpPr>
        <p:spPr bwMode="auto">
          <a:xfrm flipH="1">
            <a:off x="4800600" y="3341688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5" name="Rectangle 54"/>
          <p:cNvSpPr>
            <a:spLocks noChangeArrowheads="1"/>
          </p:cNvSpPr>
          <p:nvPr/>
        </p:nvSpPr>
        <p:spPr bwMode="auto">
          <a:xfrm rot="-5400000">
            <a:off x="4340226" y="3249612"/>
            <a:ext cx="74612" cy="8302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6" name="Rectangle 55"/>
          <p:cNvSpPr>
            <a:spLocks noChangeArrowheads="1"/>
          </p:cNvSpPr>
          <p:nvPr/>
        </p:nvSpPr>
        <p:spPr bwMode="auto">
          <a:xfrm rot="-5387236">
            <a:off x="6834981" y="3567907"/>
            <a:ext cx="1166813" cy="5715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7" name="Oval 56"/>
          <p:cNvSpPr>
            <a:spLocks noChangeArrowheads="1"/>
          </p:cNvSpPr>
          <p:nvPr/>
        </p:nvSpPr>
        <p:spPr bwMode="auto">
          <a:xfrm rot="-10730212">
            <a:off x="7243763" y="3241675"/>
            <a:ext cx="152400" cy="762000"/>
          </a:xfrm>
          <a:prstGeom prst="ellipse">
            <a:avLst/>
          </a:prstGeom>
          <a:gradFill rotWithShape="0">
            <a:gsLst>
              <a:gs pos="0">
                <a:srgbClr val="CCCCFF"/>
              </a:gs>
              <a:gs pos="50000">
                <a:srgbClr val="F0F0FF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8" name="Line 57"/>
          <p:cNvSpPr>
            <a:spLocks noChangeShapeType="1"/>
          </p:cNvSpPr>
          <p:nvPr/>
        </p:nvSpPr>
        <p:spPr bwMode="auto">
          <a:xfrm>
            <a:off x="6858000" y="3775075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59" name="Line 58"/>
          <p:cNvSpPr>
            <a:spLocks noChangeShapeType="1"/>
          </p:cNvSpPr>
          <p:nvPr/>
        </p:nvSpPr>
        <p:spPr bwMode="auto">
          <a:xfrm flipH="1">
            <a:off x="6858000" y="3470275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0" name="Rectangle 59"/>
          <p:cNvSpPr>
            <a:spLocks noChangeArrowheads="1"/>
          </p:cNvSpPr>
          <p:nvPr/>
        </p:nvSpPr>
        <p:spPr bwMode="auto">
          <a:xfrm rot="-5400000">
            <a:off x="6445250" y="3349625"/>
            <a:ext cx="55563" cy="9064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1" name="Line 60"/>
          <p:cNvSpPr>
            <a:spLocks noChangeShapeType="1"/>
          </p:cNvSpPr>
          <p:nvPr/>
        </p:nvSpPr>
        <p:spPr bwMode="auto">
          <a:xfrm>
            <a:off x="6858000" y="3470275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2" name="Line 61"/>
          <p:cNvSpPr>
            <a:spLocks noChangeShapeType="1"/>
          </p:cNvSpPr>
          <p:nvPr/>
        </p:nvSpPr>
        <p:spPr bwMode="auto">
          <a:xfrm flipH="1">
            <a:off x="6858000" y="3165475"/>
            <a:ext cx="533400" cy="3048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3" name="Rectangle 62"/>
          <p:cNvSpPr>
            <a:spLocks noChangeArrowheads="1"/>
          </p:cNvSpPr>
          <p:nvPr/>
        </p:nvSpPr>
        <p:spPr bwMode="auto">
          <a:xfrm rot="-5400000">
            <a:off x="6445250" y="3044825"/>
            <a:ext cx="55563" cy="9064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4" name="Line 79"/>
          <p:cNvSpPr>
            <a:spLocks noChangeShapeType="1"/>
          </p:cNvSpPr>
          <p:nvPr/>
        </p:nvSpPr>
        <p:spPr bwMode="auto">
          <a:xfrm>
            <a:off x="4800600" y="2046288"/>
            <a:ext cx="5334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5" name="Line 80"/>
          <p:cNvSpPr>
            <a:spLocks noChangeShapeType="1"/>
          </p:cNvSpPr>
          <p:nvPr/>
        </p:nvSpPr>
        <p:spPr bwMode="auto">
          <a:xfrm>
            <a:off x="6934200" y="2046288"/>
            <a:ext cx="533400" cy="0"/>
          </a:xfrm>
          <a:prstGeom prst="line">
            <a:avLst/>
          </a:prstGeom>
          <a:noFill/>
          <a:ln w="31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6" name="Line 82"/>
          <p:cNvSpPr>
            <a:spLocks noChangeShapeType="1"/>
          </p:cNvSpPr>
          <p:nvPr/>
        </p:nvSpPr>
        <p:spPr bwMode="auto">
          <a:xfrm flipH="1">
            <a:off x="5105400" y="2122488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7" name="Line 83"/>
          <p:cNvSpPr>
            <a:spLocks noChangeShapeType="1"/>
          </p:cNvSpPr>
          <p:nvPr/>
        </p:nvSpPr>
        <p:spPr bwMode="auto">
          <a:xfrm flipH="1">
            <a:off x="48768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8" name="Line 84"/>
          <p:cNvSpPr>
            <a:spLocks noChangeShapeType="1"/>
          </p:cNvSpPr>
          <p:nvPr/>
        </p:nvSpPr>
        <p:spPr bwMode="auto">
          <a:xfrm>
            <a:off x="51816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69" name="Rectangle 85"/>
          <p:cNvSpPr>
            <a:spLocks noChangeArrowheads="1"/>
          </p:cNvSpPr>
          <p:nvPr/>
        </p:nvSpPr>
        <p:spPr bwMode="auto">
          <a:xfrm rot="-5400000">
            <a:off x="6820693" y="1399382"/>
            <a:ext cx="74613" cy="18288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0" name="Line 86"/>
          <p:cNvSpPr>
            <a:spLocks noChangeShapeType="1"/>
          </p:cNvSpPr>
          <p:nvPr/>
        </p:nvSpPr>
        <p:spPr bwMode="auto">
          <a:xfrm flipH="1">
            <a:off x="70104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1" name="Line 87"/>
          <p:cNvSpPr>
            <a:spLocks noChangeShapeType="1"/>
          </p:cNvSpPr>
          <p:nvPr/>
        </p:nvSpPr>
        <p:spPr bwMode="auto">
          <a:xfrm flipH="1">
            <a:off x="68580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2" name="Line 88"/>
          <p:cNvSpPr>
            <a:spLocks noChangeShapeType="1"/>
          </p:cNvSpPr>
          <p:nvPr/>
        </p:nvSpPr>
        <p:spPr bwMode="auto">
          <a:xfrm>
            <a:off x="7315200" y="2122488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3" name="Line 89"/>
          <p:cNvSpPr>
            <a:spLocks noChangeShapeType="1"/>
          </p:cNvSpPr>
          <p:nvPr/>
        </p:nvSpPr>
        <p:spPr bwMode="auto">
          <a:xfrm flipH="1">
            <a:off x="7239000" y="2122488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5122" name="Object 90"/>
          <p:cNvGraphicFramePr>
            <a:graphicFrameLocks noChangeAspect="1"/>
          </p:cNvGraphicFramePr>
          <p:nvPr/>
        </p:nvGraphicFramePr>
        <p:xfrm>
          <a:off x="1676400" y="4692650"/>
          <a:ext cx="2133600" cy="1066800"/>
        </p:xfrm>
        <a:graphic>
          <a:graphicData uri="http://schemas.openxmlformats.org/presentationml/2006/ole">
            <p:oleObj spid="_x0000_s5122" name="Image" r:id="rId7" imgW="7187302" imgH="5053968" progId="">
              <p:embed/>
            </p:oleObj>
          </a:graphicData>
        </a:graphic>
      </p:graphicFrame>
      <p:pic>
        <p:nvPicPr>
          <p:cNvPr id="5174" name="Picture 97" descr="balloon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4881563"/>
            <a:ext cx="2235200" cy="59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75" name="Oval 98"/>
          <p:cNvSpPr>
            <a:spLocks noChangeArrowheads="1"/>
          </p:cNvSpPr>
          <p:nvPr/>
        </p:nvSpPr>
        <p:spPr bwMode="auto">
          <a:xfrm rot="-5400000">
            <a:off x="5739607" y="4856956"/>
            <a:ext cx="177800" cy="1293813"/>
          </a:xfrm>
          <a:prstGeom prst="ellipse">
            <a:avLst/>
          </a:prstGeom>
          <a:gradFill rotWithShape="0">
            <a:gsLst>
              <a:gs pos="0">
                <a:srgbClr val="CCCCFF"/>
              </a:gs>
              <a:gs pos="50000">
                <a:srgbClr val="F0F0FF"/>
              </a:gs>
              <a:gs pos="100000">
                <a:srgbClr val="CCCCFF"/>
              </a:gs>
            </a:gsLst>
            <a:lin ang="2700000" scaled="1"/>
          </a:gradFill>
          <a:ln w="9525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6" name="Line 99"/>
          <p:cNvSpPr>
            <a:spLocks noChangeShapeType="1"/>
          </p:cNvSpPr>
          <p:nvPr/>
        </p:nvSpPr>
        <p:spPr bwMode="auto">
          <a:xfrm>
            <a:off x="5867400" y="54149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7" name="Line 100"/>
          <p:cNvSpPr>
            <a:spLocks noChangeShapeType="1"/>
          </p:cNvSpPr>
          <p:nvPr/>
        </p:nvSpPr>
        <p:spPr bwMode="auto">
          <a:xfrm>
            <a:off x="6096000" y="54149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8" name="Line 101"/>
          <p:cNvSpPr>
            <a:spLocks noChangeShapeType="1"/>
          </p:cNvSpPr>
          <p:nvPr/>
        </p:nvSpPr>
        <p:spPr bwMode="auto">
          <a:xfrm flipH="1">
            <a:off x="5486400" y="54149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79" name="Line 102"/>
          <p:cNvSpPr>
            <a:spLocks noChangeShapeType="1"/>
          </p:cNvSpPr>
          <p:nvPr/>
        </p:nvSpPr>
        <p:spPr bwMode="auto">
          <a:xfrm flipH="1">
            <a:off x="5257800" y="54149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0" name="Line 103"/>
          <p:cNvSpPr>
            <a:spLocks noChangeShapeType="1"/>
          </p:cNvSpPr>
          <p:nvPr/>
        </p:nvSpPr>
        <p:spPr bwMode="auto">
          <a:xfrm flipH="1">
            <a:off x="5715000" y="5414963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1" name="Rectangle 104"/>
          <p:cNvSpPr>
            <a:spLocks noChangeArrowheads="1"/>
          </p:cNvSpPr>
          <p:nvPr/>
        </p:nvSpPr>
        <p:spPr bwMode="auto">
          <a:xfrm rot="-5400000">
            <a:off x="4826794" y="4839494"/>
            <a:ext cx="92075" cy="75406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2" name="Rectangle 105"/>
          <p:cNvSpPr>
            <a:spLocks noChangeArrowheads="1"/>
          </p:cNvSpPr>
          <p:nvPr/>
        </p:nvSpPr>
        <p:spPr bwMode="auto">
          <a:xfrm rot="-5400000">
            <a:off x="5754688" y="3622675"/>
            <a:ext cx="71437" cy="25892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3" name="Rectangle 106"/>
          <p:cNvSpPr>
            <a:spLocks noChangeArrowheads="1"/>
          </p:cNvSpPr>
          <p:nvPr/>
        </p:nvSpPr>
        <p:spPr bwMode="auto">
          <a:xfrm rot="-5400000">
            <a:off x="5754688" y="4308475"/>
            <a:ext cx="71437" cy="258921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4" name="Line 107"/>
          <p:cNvSpPr>
            <a:spLocks noChangeShapeType="1"/>
          </p:cNvSpPr>
          <p:nvPr/>
        </p:nvSpPr>
        <p:spPr bwMode="auto">
          <a:xfrm>
            <a:off x="5257800" y="48815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5" name="Line 108"/>
          <p:cNvSpPr>
            <a:spLocks noChangeShapeType="1"/>
          </p:cNvSpPr>
          <p:nvPr/>
        </p:nvSpPr>
        <p:spPr bwMode="auto">
          <a:xfrm>
            <a:off x="5410200" y="48815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6" name="Line 109"/>
          <p:cNvSpPr>
            <a:spLocks noChangeShapeType="1"/>
          </p:cNvSpPr>
          <p:nvPr/>
        </p:nvSpPr>
        <p:spPr bwMode="auto">
          <a:xfrm flipH="1">
            <a:off x="5715000" y="4881563"/>
            <a:ext cx="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7" name="Line 110"/>
          <p:cNvSpPr>
            <a:spLocks noChangeShapeType="1"/>
          </p:cNvSpPr>
          <p:nvPr/>
        </p:nvSpPr>
        <p:spPr bwMode="auto">
          <a:xfrm flipH="1">
            <a:off x="5867400" y="48815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8" name="Line 111"/>
          <p:cNvSpPr>
            <a:spLocks noChangeShapeType="1"/>
          </p:cNvSpPr>
          <p:nvPr/>
        </p:nvSpPr>
        <p:spPr bwMode="auto">
          <a:xfrm flipH="1">
            <a:off x="6096000" y="4881563"/>
            <a:ext cx="152400" cy="152400"/>
          </a:xfrm>
          <a:prstGeom prst="line">
            <a:avLst/>
          </a:prstGeom>
          <a:noFill/>
          <a:ln w="190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89" name="Line 113"/>
          <p:cNvSpPr>
            <a:spLocks noChangeShapeType="1"/>
          </p:cNvSpPr>
          <p:nvPr/>
        </p:nvSpPr>
        <p:spPr bwMode="auto">
          <a:xfrm>
            <a:off x="5334000" y="5186363"/>
            <a:ext cx="919163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190" name="Rectangle 120"/>
          <p:cNvSpPr>
            <a:spLocks noChangeArrowheads="1"/>
          </p:cNvSpPr>
          <p:nvPr/>
        </p:nvSpPr>
        <p:spPr bwMode="auto">
          <a:xfrm>
            <a:off x="1676400" y="1492250"/>
            <a:ext cx="2133600" cy="91440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91" name="Rectangle 121"/>
          <p:cNvSpPr>
            <a:spLocks noChangeArrowheads="1"/>
          </p:cNvSpPr>
          <p:nvPr/>
        </p:nvSpPr>
        <p:spPr bwMode="auto">
          <a:xfrm>
            <a:off x="1676400" y="3244850"/>
            <a:ext cx="2133600" cy="91440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192" name="Rectangle 122"/>
          <p:cNvSpPr>
            <a:spLocks noChangeArrowheads="1"/>
          </p:cNvSpPr>
          <p:nvPr/>
        </p:nvSpPr>
        <p:spPr bwMode="auto">
          <a:xfrm>
            <a:off x="1676400" y="4768850"/>
            <a:ext cx="2133600" cy="914400"/>
          </a:xfrm>
          <a:prstGeom prst="rect">
            <a:avLst/>
          </a:prstGeom>
          <a:noFill/>
          <a:ln w="9525">
            <a:solidFill>
              <a:srgbClr val="99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35293" name="Rectangle 125"/>
          <p:cNvSpPr>
            <a:spLocks noChangeArrowheads="1"/>
          </p:cNvSpPr>
          <p:nvPr/>
        </p:nvSpPr>
        <p:spPr bwMode="auto">
          <a:xfrm>
            <a:off x="500034" y="285728"/>
            <a:ext cx="7045030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marL="342900" indent="-342900">
              <a:lnSpc>
                <a:spcPct val="100000"/>
              </a:lnSpc>
              <a:spcBef>
                <a:spcPct val="20000"/>
              </a:spcBef>
              <a:buClr>
                <a:srgbClr val="0066CC"/>
              </a:buClr>
              <a:defRPr/>
            </a:pPr>
            <a:r>
              <a:rPr lang="en-US" altLang="ko-KR" sz="3200" dirty="0">
                <a:solidFill>
                  <a:srgbClr val="FFDA65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Choice of Optical fiber or diffuser</a:t>
            </a: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857232"/>
            <a:ext cx="6273800" cy="4889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/>
          <a:lstStyle/>
          <a:p>
            <a:r>
              <a:rPr lang="en-US" altLang="ko-KR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DOSIMETRY</a:t>
            </a:r>
            <a:endParaRPr lang="ko-KR" alt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 smtClean="0"/>
              <a:t>Since the laser light is </a:t>
            </a:r>
            <a:r>
              <a:rPr lang="en-US" altLang="ko-KR" sz="2000" dirty="0" err="1" smtClean="0"/>
              <a:t>nonthermal</a:t>
            </a:r>
            <a:r>
              <a:rPr lang="en-US" altLang="ko-KR" sz="2000" dirty="0" smtClean="0"/>
              <a:t>, the effects of PDT are not immediate. 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/>
              <a:t>Total energy delivery depends upon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1800" dirty="0" smtClean="0"/>
              <a:t>the timing of treatment after injection of the sensitizing agent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1800" dirty="0" smtClean="0"/>
              <a:t>the energy delivered through the fiber.</a:t>
            </a:r>
          </a:p>
          <a:p>
            <a:endParaRPr lang="ko-KR" altLang="en-US" dirty="0"/>
          </a:p>
        </p:txBody>
      </p:sp>
      <p:graphicFrame>
        <p:nvGraphicFramePr>
          <p:cNvPr id="5" name="내용 개체 틀 3"/>
          <p:cNvGraphicFramePr>
            <a:graphicFrameLocks/>
          </p:cNvGraphicFramePr>
          <p:nvPr/>
        </p:nvGraphicFramePr>
        <p:xfrm>
          <a:off x="714348" y="3214686"/>
          <a:ext cx="7286676" cy="27860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PROCEDURE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  <a:endParaRPr lang="ko-KR" alt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798917"/>
            <a:ext cx="4038600" cy="412852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815268"/>
            <a:ext cx="4038600" cy="4095827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785926"/>
            <a:ext cx="4019328" cy="41434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pPr lvl="0" algn="l"/>
            <a:r>
              <a:rPr lang="en-US" altLang="ko-K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Contents</a:t>
            </a:r>
            <a:endParaRPr lang="ko-KR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직사각형 10"/>
          <p:cNvSpPr/>
          <p:nvPr/>
        </p:nvSpPr>
        <p:spPr>
          <a:xfrm>
            <a:off x="6000760" y="2714620"/>
            <a:ext cx="25003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Application</a:t>
            </a:r>
            <a:endParaRPr lang="ko-KR" altLang="en-US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err="1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Dosimetry</a:t>
            </a:r>
            <a:endParaRPr lang="en-US" altLang="ko-KR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Procedure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Complications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500034" y="135729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0" y="212725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endParaRPr lang="ko-KR" altLang="ko-KR" sz="4000" b="0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024188" y="23764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8436" name="Rectangle 5"/>
          <p:cNvSpPr>
            <a:spLocks noChangeArrowheads="1"/>
          </p:cNvSpPr>
          <p:nvPr/>
        </p:nvSpPr>
        <p:spPr bwMode="auto">
          <a:xfrm>
            <a:off x="3059113" y="23955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ko-KR" altLang="en-US"/>
          </a:p>
        </p:txBody>
      </p:sp>
      <p:sp>
        <p:nvSpPr>
          <p:cNvPr id="166921" name="Rectangle 9"/>
          <p:cNvSpPr>
            <a:spLocks noChangeArrowheads="1"/>
          </p:cNvSpPr>
          <p:nvPr/>
        </p:nvSpPr>
        <p:spPr bwMode="auto">
          <a:xfrm>
            <a:off x="642910" y="357166"/>
            <a:ext cx="7858180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  <a:flatTx/>
          </a:bodyPr>
          <a:lstStyle/>
          <a:p>
            <a:pPr marL="342900" indent="-342900" algn="ctr">
              <a:lnSpc>
                <a:spcPct val="100000"/>
              </a:lnSpc>
              <a:spcBef>
                <a:spcPct val="20000"/>
              </a:spcBef>
              <a:buClr>
                <a:srgbClr val="0066CC"/>
              </a:buClr>
              <a:defRPr/>
            </a:pPr>
            <a:r>
              <a:rPr lang="en-US" altLang="ko-KR" sz="40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pitchFamily="50" charset="-127"/>
              </a:rPr>
              <a:t>EFFICACY</a:t>
            </a:r>
            <a:endParaRPr kumimoji="0" lang="en-US" altLang="ko-KR" sz="4000" dirty="0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굴림" pitchFamily="50" charset="-127"/>
            </a:endParaRPr>
          </a:p>
        </p:txBody>
      </p:sp>
      <p:sp>
        <p:nvSpPr>
          <p:cNvPr id="166922" name="Rectangle 10"/>
          <p:cNvSpPr>
            <a:spLocks noChangeArrowheads="1"/>
          </p:cNvSpPr>
          <p:nvPr/>
        </p:nvSpPr>
        <p:spPr bwMode="auto">
          <a:xfrm>
            <a:off x="428596" y="1428736"/>
            <a:ext cx="8388350" cy="458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0066CC"/>
              </a:buClr>
              <a:buFont typeface="+mj-lt"/>
              <a:buAutoNum type="arabicPeriod"/>
            </a:pPr>
            <a:r>
              <a:rPr lang="en-US" altLang="ko-KR" sz="2400" b="0" dirty="0">
                <a:solidFill>
                  <a:srgbClr val="92D050"/>
                </a:solidFill>
              </a:rPr>
              <a:t>Curative PDT-early cancer &amp; recurrent ca.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/>
              <a:t>Lung ca., esophagus, gastric, cervix, oral cavity, H&amp;N, bladder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/>
              <a:t>Recurrent breast ca., Metastasized breast wall, skin ca.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0066CC"/>
              </a:buClr>
              <a:buFont typeface="+mj-lt"/>
              <a:buAutoNum type="arabicPeriod"/>
            </a:pPr>
            <a:r>
              <a:rPr lang="en-US" altLang="ko-KR" sz="2400" b="0" dirty="0">
                <a:solidFill>
                  <a:srgbClr val="92D050"/>
                </a:solidFill>
              </a:rPr>
              <a:t>Palliative PDT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/>
              <a:t>Obstructive bronchial ca. &amp; esophagus, </a:t>
            </a:r>
            <a:r>
              <a:rPr lang="en-US" altLang="ko-KR" sz="2000" b="0" dirty="0" err="1"/>
              <a:t>dysphagia</a:t>
            </a:r>
            <a:r>
              <a:rPr lang="en-US" altLang="ko-KR" sz="2000" b="0" dirty="0"/>
              <a:t>. 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0066CC"/>
              </a:buClr>
              <a:buFont typeface="+mj-lt"/>
              <a:buAutoNum type="arabicPeriod"/>
            </a:pPr>
            <a:r>
              <a:rPr lang="en-US" altLang="ko-KR" sz="2400" b="0" dirty="0">
                <a:solidFill>
                  <a:srgbClr val="92D050"/>
                </a:solidFill>
              </a:rPr>
              <a:t>Functional conserving PDT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/>
              <a:t>Vocal cord</a:t>
            </a:r>
            <a:r>
              <a:rPr lang="en-US" altLang="ko-KR" sz="2000" b="0" dirty="0" smtClean="0"/>
              <a:t>, </a:t>
            </a:r>
            <a:r>
              <a:rPr lang="en-US" altLang="ko-KR" sz="2000" b="0" dirty="0"/>
              <a:t>cervical ca., rectal ca.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0066CC"/>
              </a:buClr>
              <a:buFont typeface="+mj-lt"/>
              <a:buAutoNum type="arabicPeriod"/>
            </a:pPr>
            <a:r>
              <a:rPr lang="en-US" altLang="ko-KR" sz="2400" b="0" dirty="0" err="1">
                <a:solidFill>
                  <a:srgbClr val="92D050"/>
                </a:solidFill>
              </a:rPr>
              <a:t>Intraoperative</a:t>
            </a:r>
            <a:r>
              <a:rPr lang="en-US" altLang="ko-KR" sz="2400" b="0" dirty="0">
                <a:solidFill>
                  <a:srgbClr val="92D050"/>
                </a:solidFill>
              </a:rPr>
              <a:t> PDT(post-op)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 err="1"/>
              <a:t>Intraperitonial</a:t>
            </a:r>
            <a:r>
              <a:rPr lang="en-US" altLang="ko-KR" sz="2000" b="0" dirty="0"/>
              <a:t> Ca., </a:t>
            </a:r>
            <a:r>
              <a:rPr lang="en-US" altLang="ko-KR" sz="2000" b="0" dirty="0" err="1"/>
              <a:t>Glioma</a:t>
            </a:r>
            <a:r>
              <a:rPr lang="en-US" altLang="ko-KR" sz="2000" b="0" dirty="0"/>
              <a:t>, pituitary adenoma,  colon ca.</a:t>
            </a:r>
          </a:p>
          <a:p>
            <a:pPr marL="457200" indent="-457200">
              <a:lnSpc>
                <a:spcPct val="90000"/>
              </a:lnSpc>
              <a:spcBef>
                <a:spcPct val="20000"/>
              </a:spcBef>
              <a:buClr>
                <a:srgbClr val="0066CC"/>
              </a:buClr>
              <a:buFont typeface="+mj-lt"/>
              <a:buAutoNum type="arabicPeriod"/>
            </a:pPr>
            <a:r>
              <a:rPr lang="en-US" altLang="ko-KR" sz="2400" b="0" dirty="0">
                <a:solidFill>
                  <a:srgbClr val="92D050"/>
                </a:solidFill>
              </a:rPr>
              <a:t>Pre-OP PDT</a:t>
            </a:r>
          </a:p>
          <a:p>
            <a:pPr marL="914400" lvl="1" indent="-457200">
              <a:lnSpc>
                <a:spcPct val="90000"/>
              </a:lnSpc>
              <a:spcBef>
                <a:spcPct val="20000"/>
              </a:spcBef>
              <a:buFont typeface="Wingdings" pitchFamily="2" charset="2"/>
              <a:buChar char="§"/>
            </a:pPr>
            <a:r>
              <a:rPr lang="en-US" altLang="ko-KR" sz="2000" b="0" dirty="0"/>
              <a:t>Lung, inoperable </a:t>
            </a:r>
            <a:r>
              <a:rPr lang="en-US" altLang="ko-KR" sz="2000" b="0" dirty="0" err="1"/>
              <a:t>cholangio</a:t>
            </a:r>
            <a:r>
              <a:rPr lang="en-US" altLang="ko-KR" sz="2000" b="0" dirty="0"/>
              <a:t> ca. 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6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en-US" altLang="ko-KR" b="0" dirty="0" smtClean="0">
                <a:solidFill>
                  <a:srgbClr val="92D050"/>
                </a:solidFill>
              </a:rPr>
              <a:t>Curative PDT-early cancer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err="1" smtClean="0"/>
              <a:t>Phothdynamic</a:t>
            </a:r>
            <a:r>
              <a:rPr lang="en-US" altLang="ko-KR" sz="2400" dirty="0" smtClean="0"/>
              <a:t> therapy for early stage </a:t>
            </a:r>
            <a:r>
              <a:rPr lang="en-US" altLang="ko-KR" sz="2400" dirty="0" err="1" smtClean="0"/>
              <a:t>squamous</a:t>
            </a:r>
            <a:r>
              <a:rPr lang="en-US" altLang="ko-KR" sz="2400" dirty="0" smtClean="0"/>
              <a:t> cell carcinoma of the lung</a:t>
            </a:r>
          </a:p>
          <a:p>
            <a:endParaRPr lang="en-US" altLang="ko-KR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571472" y="6143644"/>
            <a:ext cx="400052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 smtClean="0"/>
              <a:t>Mayo </a:t>
            </a:r>
            <a:r>
              <a:rPr lang="en-US" altLang="ko-KR" dirty="0" err="1" smtClean="0"/>
              <a:t>Clin</a:t>
            </a:r>
            <a:r>
              <a:rPr lang="en-US" altLang="ko-KR" dirty="0" smtClean="0"/>
              <a:t> Proc </a:t>
            </a:r>
            <a:r>
              <a:rPr lang="en-US" altLang="ko-KR" i="1" dirty="0" smtClean="0"/>
              <a:t>1997; 72:595-602</a:t>
            </a:r>
            <a:endParaRPr lang="ko-KR" altLang="en-US" i="1" dirty="0" smtClean="0"/>
          </a:p>
        </p:txBody>
      </p:sp>
      <p:graphicFrame>
        <p:nvGraphicFramePr>
          <p:cNvPr id="5" name="내용 개체 틀 3"/>
          <p:cNvGraphicFramePr>
            <a:graphicFrameLocks/>
          </p:cNvGraphicFramePr>
          <p:nvPr/>
        </p:nvGraphicFramePr>
        <p:xfrm>
          <a:off x="500034" y="2428868"/>
          <a:ext cx="8229600" cy="32147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en-US" altLang="ko-KR" sz="4000" b="0" dirty="0" smtClean="0">
                <a:solidFill>
                  <a:srgbClr val="92D050"/>
                </a:solidFill>
              </a:rPr>
              <a:t>Palliative PDT</a:t>
            </a:r>
            <a:endParaRPr lang="ko-KR" altLang="en-US" sz="4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4911741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 smtClean="0"/>
              <a:t>The place of </a:t>
            </a:r>
            <a:r>
              <a:rPr lang="en-US" altLang="ko-KR" sz="2000" dirty="0" err="1" smtClean="0"/>
              <a:t>bronchoscopic</a:t>
            </a:r>
            <a:r>
              <a:rPr lang="en-US" altLang="ko-KR" sz="2000" dirty="0" smtClean="0"/>
              <a:t> photodynamic therapy in advanced </a:t>
            </a:r>
            <a:r>
              <a:rPr lang="en-US" altLang="ko-KR" sz="2000" dirty="0" err="1" smtClean="0"/>
              <a:t>unresectable</a:t>
            </a:r>
            <a:r>
              <a:rPr lang="en-US" altLang="ko-KR" sz="2000" dirty="0" smtClean="0"/>
              <a:t> lung cancer: experience of 100 cases</a:t>
            </a:r>
          </a:p>
          <a:p>
            <a:pPr>
              <a:buFont typeface="Wingdings" pitchFamily="2" charset="2"/>
              <a:buChar char="§"/>
            </a:pPr>
            <a:endParaRPr lang="en-US" altLang="ko-KR" dirty="0" smtClean="0"/>
          </a:p>
        </p:txBody>
      </p:sp>
      <p:sp>
        <p:nvSpPr>
          <p:cNvPr id="4" name="직사각형 3"/>
          <p:cNvSpPr/>
          <p:nvPr/>
        </p:nvSpPr>
        <p:spPr>
          <a:xfrm>
            <a:off x="0" y="5929330"/>
            <a:ext cx="592932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dirty="0" smtClean="0"/>
              <a:t>European Journal of Cardio-thoracic Surgery 15 (1999) 16</a:t>
            </a:r>
            <a:endParaRPr lang="ko-KR" altLang="en-US" dirty="0"/>
          </a:p>
        </p:txBody>
      </p:sp>
      <p:graphicFrame>
        <p:nvGraphicFramePr>
          <p:cNvPr id="8" name="내용 개체 틀 3"/>
          <p:cNvGraphicFramePr>
            <a:graphicFrameLocks/>
          </p:cNvGraphicFramePr>
          <p:nvPr/>
        </p:nvGraphicFramePr>
        <p:xfrm>
          <a:off x="142844" y="1857364"/>
          <a:ext cx="9001156" cy="3786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/>
            </a:r>
            <a:br>
              <a:rPr lang="ko-KR" altLang="en-US" dirty="0" smtClean="0"/>
            </a:br>
            <a:endParaRPr lang="ko-KR" altLang="en-US" dirty="0"/>
          </a:p>
        </p:txBody>
      </p:sp>
      <p:graphicFrame>
        <p:nvGraphicFramePr>
          <p:cNvPr id="10" name="내용 개체 틀 9"/>
          <p:cNvGraphicFramePr>
            <a:graphicFrameLocks noGrp="1"/>
          </p:cNvGraphicFramePr>
          <p:nvPr>
            <p:ph idx="1"/>
          </p:nvPr>
        </p:nvGraphicFramePr>
        <p:xfrm>
          <a:off x="428596" y="1000108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직사각형 10"/>
          <p:cNvSpPr/>
          <p:nvPr/>
        </p:nvSpPr>
        <p:spPr>
          <a:xfrm>
            <a:off x="6000760" y="2714620"/>
            <a:ext cx="250033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Application</a:t>
            </a:r>
            <a:endParaRPr lang="ko-KR" altLang="en-US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</a:t>
            </a:r>
            <a:r>
              <a:rPr lang="en-US" altLang="ko-KR" sz="1400" dirty="0" err="1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Dosimetry</a:t>
            </a:r>
            <a:endParaRPr lang="en-US" altLang="ko-KR" sz="1400" dirty="0" smtClean="0">
              <a:solidFill>
                <a:schemeClr val="bg2"/>
              </a:solidFill>
              <a:latin typeface="HY헤드라인M" pitchFamily="18" charset="-127"/>
              <a:ea typeface="HY헤드라인M" pitchFamily="18" charset="-127"/>
            </a:endParaRPr>
          </a:p>
          <a:p>
            <a:pPr lvl="0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ko-KR" sz="1400" dirty="0" smtClean="0">
                <a:solidFill>
                  <a:schemeClr val="bg2"/>
                </a:solidFill>
                <a:latin typeface="HY헤드라인M" pitchFamily="18" charset="-127"/>
                <a:ea typeface="HY헤드라인M" pitchFamily="18" charset="-127"/>
              </a:rPr>
              <a:t> Procedure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285728"/>
          <a:ext cx="8229600" cy="58404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직사각형 4"/>
          <p:cNvSpPr/>
          <p:nvPr/>
        </p:nvSpPr>
        <p:spPr>
          <a:xfrm>
            <a:off x="2428860" y="2714620"/>
            <a:ext cx="614366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dirty="0" smtClean="0"/>
              <a:t>J </a:t>
            </a:r>
            <a:r>
              <a:rPr lang="en-US" altLang="ko-KR" dirty="0" err="1" smtClean="0"/>
              <a:t>Thorac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Cardiovasc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Surg</a:t>
            </a:r>
            <a:r>
              <a:rPr lang="en-US" altLang="ko-KR" dirty="0" smtClean="0"/>
              <a:t> 1997;114:940-7)</a:t>
            </a:r>
            <a:endParaRPr lang="ko-KR" altLang="en-US" dirty="0" smtClean="0"/>
          </a:p>
        </p:txBody>
      </p:sp>
      <p:sp>
        <p:nvSpPr>
          <p:cNvPr id="6" name="직사각형 5"/>
          <p:cNvSpPr/>
          <p:nvPr/>
        </p:nvSpPr>
        <p:spPr>
          <a:xfrm>
            <a:off x="2500298" y="5500702"/>
            <a:ext cx="6072230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altLang="ko-KR" dirty="0" smtClean="0"/>
              <a:t>Lasers Surg. Med. 24:194–201, 1999.</a:t>
            </a:r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57200" y="0"/>
          <a:ext cx="82296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4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Conclusions</a:t>
            </a:r>
            <a:endParaRPr lang="ko-KR" altLang="en-US" sz="4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dirty="0" smtClean="0">
                <a:ea typeface="굴림" pitchFamily="50" charset="-127"/>
              </a:rPr>
              <a:t>PDT of cancer regulated by: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Type of photosensitizing agent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Type of administration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Dose of </a:t>
            </a:r>
            <a:r>
              <a:rPr lang="en-US" altLang="ko-KR" sz="2400" dirty="0" err="1" smtClean="0">
                <a:ea typeface="굴림" pitchFamily="50" charset="-127"/>
              </a:rPr>
              <a:t>photosensitizer</a:t>
            </a:r>
            <a:endParaRPr lang="en-US" altLang="ko-KR" sz="2400" dirty="0" smtClean="0">
              <a:ea typeface="굴림" pitchFamily="50" charset="-127"/>
            </a:endParaRP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Light dose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err="1" smtClean="0">
                <a:ea typeface="굴림" pitchFamily="50" charset="-127"/>
              </a:rPr>
              <a:t>Fluence</a:t>
            </a:r>
            <a:r>
              <a:rPr lang="en-US" altLang="ko-KR" sz="2400" dirty="0" smtClean="0">
                <a:ea typeface="굴림" pitchFamily="50" charset="-127"/>
              </a:rPr>
              <a:t> rate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O</a:t>
            </a:r>
            <a:r>
              <a:rPr lang="en-US" altLang="ko-KR" sz="2400" baseline="-20000" dirty="0" smtClean="0">
                <a:ea typeface="굴림" pitchFamily="50" charset="-127"/>
              </a:rPr>
              <a:t>2</a:t>
            </a:r>
            <a:r>
              <a:rPr lang="en-US" altLang="ko-KR" sz="2400" dirty="0" smtClean="0">
                <a:ea typeface="굴림" pitchFamily="50" charset="-127"/>
              </a:rPr>
              <a:t> availability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400" dirty="0" smtClean="0">
                <a:ea typeface="굴림" pitchFamily="50" charset="-127"/>
              </a:rPr>
              <a:t>Time between administration of </a:t>
            </a:r>
            <a:r>
              <a:rPr lang="en-US" altLang="ko-KR" sz="2400" dirty="0" err="1" smtClean="0">
                <a:ea typeface="굴림" pitchFamily="50" charset="-127"/>
              </a:rPr>
              <a:t>photosensitizer</a:t>
            </a:r>
            <a:r>
              <a:rPr lang="en-US" altLang="ko-KR" sz="2400" dirty="0" smtClean="0">
                <a:ea typeface="굴림" pitchFamily="50" charset="-127"/>
              </a:rPr>
              <a:t> and light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굴림" pitchFamily="50" charset="-127"/>
              </a:rPr>
              <a:t>Conclusions</a:t>
            </a:r>
            <a:endParaRPr lang="en-US" altLang="ko-KR" dirty="0">
              <a:ea typeface="굴림" pitchFamily="50" charset="-127"/>
            </a:endParaRP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Tumor cells show some selectivity for photosensitizing agent uptake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Limited damage to surrounding tissues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Less invasive approach 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Outpatient procedure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>
                <a:ea typeface="굴림" pitchFamily="50" charset="-127"/>
              </a:rPr>
              <a:t>Various application types</a:t>
            </a:r>
          </a:p>
          <a:p>
            <a:pPr>
              <a:buFont typeface="Wingdings" pitchFamily="2" charset="2"/>
              <a:buChar char="§"/>
            </a:pPr>
            <a:r>
              <a:rPr lang="en-US" altLang="ko-KR" sz="2000" dirty="0" smtClean="0">
                <a:ea typeface="굴림" pitchFamily="50" charset="-127"/>
              </a:rPr>
              <a:t>Cosmetic </a:t>
            </a:r>
            <a:r>
              <a:rPr lang="en-US" altLang="ko-KR" sz="2000" dirty="0">
                <a:ea typeface="굴림" pitchFamily="50" charset="-127"/>
              </a:rPr>
              <a:t>results</a:t>
            </a:r>
          </a:p>
          <a:p>
            <a:endParaRPr lang="en-US" altLang="ko-KR" dirty="0">
              <a:ea typeface="굴림" pitchFamily="50" charset="-127"/>
            </a:endParaRPr>
          </a:p>
        </p:txBody>
      </p:sp>
      <p:graphicFrame>
        <p:nvGraphicFramePr>
          <p:cNvPr id="4" name="내용 개체 틀 3"/>
          <p:cNvGraphicFramePr>
            <a:graphicFrameLocks/>
          </p:cNvGraphicFramePr>
          <p:nvPr/>
        </p:nvGraphicFramePr>
        <p:xfrm>
          <a:off x="3571836" y="3643314"/>
          <a:ext cx="5572164" cy="2428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8" descr="C:\Documents and Settings\tearpoem\Local Settings\Temporary Internet Files\Content.IE5\UKPTRRJV\MPj0424387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직사각형 6"/>
          <p:cNvSpPr/>
          <p:nvPr/>
        </p:nvSpPr>
        <p:spPr>
          <a:xfrm>
            <a:off x="1714480" y="1928802"/>
            <a:ext cx="5786478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dirty="0" smtClean="0">
                <a:solidFill>
                  <a:srgbClr val="FFCC00"/>
                </a:solidFill>
              </a:rPr>
              <a:t>Case presentation</a:t>
            </a:r>
            <a:endParaRPr lang="ko-KR" altLang="en-US" sz="4800" dirty="0">
              <a:solidFill>
                <a:srgbClr val="FFCC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권</a:t>
            </a:r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</a:t>
            </a:r>
            <a:r>
              <a:rPr lang="ko-KR" alt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문 </a:t>
            </a:r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M/62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altLang="ko-K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Current diagnosis</a:t>
            </a:r>
          </a:p>
          <a:p>
            <a:pPr>
              <a:buFont typeface="Wingdings" pitchFamily="2" charset="2"/>
              <a:buChar char="§"/>
            </a:pPr>
            <a:endParaRPr lang="en-US" altLang="ko-KR" sz="2400" dirty="0" smtClean="0"/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smtClean="0"/>
              <a:t>96’-&gt;  Rectal ca stage III, Dukes'C2) 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1600" dirty="0" smtClean="0"/>
              <a:t>s/p Low anterior resection (double stable tech.) 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1600" dirty="0" smtClean="0"/>
              <a:t>s/p Adjuvant FL, </a:t>
            </a:r>
            <a:r>
              <a:rPr lang="en-US" altLang="ko-KR" sz="1600" dirty="0" err="1" smtClean="0"/>
              <a:t>picibanyl</a:t>
            </a:r>
            <a:r>
              <a:rPr lang="en-US" altLang="ko-KR" sz="1600" dirty="0" smtClean="0"/>
              <a:t>(weekly)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smtClean="0"/>
              <a:t>05’-&gt; Metastatic lung ca. Lt. 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1600" dirty="0" smtClean="0"/>
              <a:t>s/p Wedge resection of LLL under VATS (2005/08/19)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smtClean="0"/>
              <a:t>07’ -&gt; LLL tumor </a:t>
            </a:r>
            <a:r>
              <a:rPr lang="en-US" altLang="ko-KR" sz="2000" dirty="0" err="1" smtClean="0"/>
              <a:t>regrowth</a:t>
            </a:r>
            <a:endParaRPr lang="en-US" altLang="ko-KR" sz="2000" dirty="0" smtClean="0"/>
          </a:p>
          <a:p>
            <a:pPr lvl="2">
              <a:buFont typeface="Wingdings" pitchFamily="2" charset="2"/>
              <a:buChar char="§"/>
            </a:pPr>
            <a:r>
              <a:rPr lang="en-US" altLang="ko-KR" sz="1600" dirty="0" smtClean="0"/>
              <a:t>s/p LLL </a:t>
            </a:r>
            <a:r>
              <a:rPr lang="en-US" altLang="ko-KR" sz="1600" dirty="0" err="1" smtClean="0"/>
              <a:t>lobectomy</a:t>
            </a:r>
            <a:r>
              <a:rPr lang="en-US" altLang="ko-KR" sz="1600" dirty="0" smtClean="0"/>
              <a:t>(2007/08/27) </a:t>
            </a:r>
          </a:p>
          <a:p>
            <a:pPr lvl="2">
              <a:buFont typeface="Wingdings" pitchFamily="2" charset="2"/>
              <a:buChar char="§"/>
            </a:pPr>
            <a:r>
              <a:rPr lang="en-US" altLang="ko-KR" sz="1600" dirty="0" smtClean="0"/>
              <a:t>s/p 1st </a:t>
            </a:r>
            <a:r>
              <a:rPr lang="en-US" altLang="ko-KR" sz="1600" dirty="0" err="1" smtClean="0"/>
              <a:t>Avastin+FOLFOX</a:t>
            </a:r>
            <a:r>
              <a:rPr lang="en-US" altLang="ko-KR" sz="1600" dirty="0" smtClean="0"/>
              <a:t> (2007.10.15~2007.10.16) </a:t>
            </a:r>
          </a:p>
          <a:p>
            <a:pPr lvl="1">
              <a:buFont typeface="Wingdings" pitchFamily="2" charset="2"/>
              <a:buChar char="§"/>
            </a:pPr>
            <a:r>
              <a:rPr lang="en-US" altLang="ko-KR" sz="2000" dirty="0" smtClean="0">
                <a:solidFill>
                  <a:srgbClr val="FF0000"/>
                </a:solidFill>
              </a:rPr>
              <a:t>Rectal cancer, lung 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mets</a:t>
            </a:r>
            <a:r>
              <a:rPr lang="en-US" altLang="ko-KR" sz="2000" dirty="0" smtClean="0">
                <a:solidFill>
                  <a:srgbClr val="FF0000"/>
                </a:solidFill>
              </a:rPr>
              <a:t> (09.8’)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2009.08.20 PET-CT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24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2150" y="2377281"/>
            <a:ext cx="52197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ko-KR" b="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</a:t>
            </a:r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PDT </a:t>
            </a:r>
            <a:r>
              <a:rPr lang="en-US" altLang="ko-KR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Tx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altLang="ko-KR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2009.08.27</a:t>
            </a:r>
            <a:endParaRPr lang="ko-KR" altLang="en-US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altLang="ko-KR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2009.08.27</a:t>
            </a:r>
            <a:endParaRPr lang="ko-KR" altLang="en-US" b="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349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56350"/>
            <a:ext cx="4040188" cy="298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1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648362"/>
            <a:ext cx="4041775" cy="3004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altLang="ko-KR" b="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nd</a:t>
            </a:r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PDT </a:t>
            </a:r>
            <a:r>
              <a:rPr lang="en-US" altLang="ko-KR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Tx</a:t>
            </a:r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altLang="ko-KR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2009.10.07</a:t>
            </a:r>
            <a:endParaRPr lang="ko-KR" altLang="en-US" b="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altLang="ko-KR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2009.10.07</a:t>
            </a:r>
            <a:endParaRPr lang="ko-KR" altLang="en-US" b="0" dirty="0" smtClean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451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604473"/>
            <a:ext cx="4040188" cy="3092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5025" y="2621345"/>
            <a:ext cx="4041775" cy="3058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텍스트 개체 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altLang="ko-KR" sz="2800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Pathology (09.11.16)</a:t>
            </a:r>
            <a:endParaRPr lang="ko-KR" altLang="en-US" sz="2800" b="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내용 개체 틀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Erosion with acute inflammation with </a:t>
            </a:r>
            <a:r>
              <a:rPr lang="en-US" altLang="ko-KR" sz="2000" dirty="0" err="1" smtClean="0"/>
              <a:t>squamous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metaplasia</a:t>
            </a:r>
            <a:r>
              <a:rPr lang="en-US" altLang="ko-KR" sz="2000" dirty="0" smtClean="0"/>
              <a:t> and detached a few fungal organism, morphologically Candida spp. 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altLang="ko-KR" sz="2800" b="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f/u chest x-ray</a:t>
            </a:r>
            <a:endParaRPr lang="ko-KR" altLang="en-US" sz="2800" b="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5538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2214554"/>
            <a:ext cx="2988476" cy="3611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Lung cancer is the leading cause of cancer deaths in the United States for both women and men.</a:t>
            </a:r>
          </a:p>
          <a:p>
            <a:pPr>
              <a:buFont typeface="Wingdings" pitchFamily="2" charset="2"/>
              <a:buChar char="§"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altLang="ko-KR" sz="2400" dirty="0" smtClean="0"/>
              <a:t>Tobacco use, COPD</a:t>
            </a:r>
          </a:p>
          <a:p>
            <a:pPr>
              <a:buFont typeface="Wingdings" pitchFamily="2" charset="2"/>
              <a:buChar char="§"/>
            </a:pPr>
            <a:endParaRPr lang="en-US" altLang="ko-KR" sz="2400" dirty="0" smtClean="0"/>
          </a:p>
          <a:p>
            <a:pPr>
              <a:buFont typeface="Wingdings" pitchFamily="2" charset="2"/>
              <a:buChar char="§"/>
            </a:pPr>
            <a:r>
              <a:rPr lang="en-US" sz="2400" dirty="0" smtClean="0"/>
              <a:t>up to 10 percent of successfully </a:t>
            </a:r>
            <a:r>
              <a:rPr lang="en-US" sz="2400" dirty="0" err="1" smtClean="0"/>
              <a:t>resected</a:t>
            </a:r>
            <a:r>
              <a:rPr lang="en-US" sz="2400" dirty="0" smtClean="0"/>
              <a:t> patients with lung cancer subsequently develop a second primary lung neoplasm.</a:t>
            </a:r>
            <a:endParaRPr lang="ko-KR" alt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Picture 6" descr="C:\Documents and Settings\tearpoem\Local Settings\Temporary Internet Files\Content.IE5\UKPTRRJV\MPj04308530000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245119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직사각형 4"/>
          <p:cNvSpPr/>
          <p:nvPr/>
        </p:nvSpPr>
        <p:spPr>
          <a:xfrm>
            <a:off x="6429388" y="5715016"/>
            <a:ext cx="2857488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dirty="0" smtClean="0">
                <a:solidFill>
                  <a:srgbClr val="FFFF00"/>
                </a:solidFill>
                <a:latin typeface="HY헤드라인M" pitchFamily="18" charset="-127"/>
                <a:ea typeface="HY헤드라인M" pitchFamily="18" charset="-127"/>
              </a:rPr>
              <a:t>Thank you </a:t>
            </a:r>
            <a:endParaRPr lang="ko-KR" altLang="en-US" sz="3200" dirty="0">
              <a:solidFill>
                <a:srgbClr val="FFFF00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</p:nvPr>
        </p:nvGraphicFramePr>
        <p:xfrm>
          <a:off x="428596" y="78579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/>
          <p:cNvSpPr>
            <a:spLocks noChangeArrowheads="1"/>
          </p:cNvSpPr>
          <p:nvPr/>
        </p:nvSpPr>
        <p:spPr bwMode="auto">
          <a:xfrm>
            <a:off x="1117865" y="610195"/>
            <a:ext cx="7448021" cy="1143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6122" tIns="43061" rIns="86122" bIns="43061" anchor="ctr"/>
          <a:lstStyle/>
          <a:p>
            <a:pPr defTabSz="914003"/>
            <a:r>
              <a:rPr kumimoji="1" lang="en-US" altLang="ko-KR" sz="40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</a:rPr>
              <a:t>What is Photodynamic Therapy?</a:t>
            </a:r>
          </a:p>
        </p:txBody>
      </p:sp>
      <p:sp>
        <p:nvSpPr>
          <p:cNvPr id="18435" name="Rectangle 5"/>
          <p:cNvSpPr>
            <a:spLocks noChangeArrowheads="1"/>
          </p:cNvSpPr>
          <p:nvPr/>
        </p:nvSpPr>
        <p:spPr bwMode="auto">
          <a:xfrm>
            <a:off x="635000" y="2357430"/>
            <a:ext cx="4579942" cy="278608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6122" tIns="43061" rIns="86122" bIns="43061"/>
          <a:lstStyle/>
          <a:p>
            <a:pPr marL="320874" indent="-320874" defTabSz="855663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endParaRPr kumimoji="1" lang="en-US" altLang="ko-KR" sz="1900" dirty="0"/>
          </a:p>
          <a:p>
            <a:pPr marL="320874" indent="-320874" defTabSz="855663">
              <a:lnSpc>
                <a:spcPct val="90000"/>
              </a:lnSpc>
              <a:spcBef>
                <a:spcPct val="2000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kumimoji="1" lang="en-US" altLang="ko-KR" sz="2400" dirty="0"/>
              <a:t>PDT is a directed, light-based method of damaging malignant or otherwise abnormal tissues.</a:t>
            </a:r>
          </a:p>
          <a:p>
            <a:pPr marL="320874" indent="-320874" defTabSz="855663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Times" pitchFamily="68" charset="0"/>
              <a:buChar char="•"/>
            </a:pPr>
            <a:endParaRPr kumimoji="1" lang="en-US" altLang="ko-KR" sz="1900" dirty="0"/>
          </a:p>
          <a:p>
            <a:pPr marL="320874" indent="-320874" defTabSz="855663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</a:pPr>
            <a:endParaRPr kumimoji="1" lang="en-US" altLang="ko-KR" sz="2900" dirty="0"/>
          </a:p>
          <a:p>
            <a:pPr marL="320874" indent="-320874" defTabSz="855663">
              <a:lnSpc>
                <a:spcPct val="90000"/>
              </a:lnSpc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l"/>
            </a:pPr>
            <a:endParaRPr kumimoji="1" lang="en-US" altLang="ko-KR" sz="2900" dirty="0"/>
          </a:p>
        </p:txBody>
      </p:sp>
      <p:pic>
        <p:nvPicPr>
          <p:cNvPr id="18437" name="Picture 8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598083" y="-6977063"/>
            <a:ext cx="10160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10" descr="Photodynamic_therapy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05500" y="1928812"/>
            <a:ext cx="2370667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  <a:endParaRPr lang="ko-KR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122429"/>
            <a:ext cx="8229600" cy="348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타원 9"/>
          <p:cNvSpPr/>
          <p:nvPr/>
        </p:nvSpPr>
        <p:spPr>
          <a:xfrm>
            <a:off x="500034" y="4214818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7072330" y="2643182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/>
          <p:cNvSpPr/>
          <p:nvPr/>
        </p:nvSpPr>
        <p:spPr>
          <a:xfrm>
            <a:off x="7572396" y="4071942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/>
          <p:cNvSpPr/>
          <p:nvPr/>
        </p:nvSpPr>
        <p:spPr>
          <a:xfrm>
            <a:off x="6000760" y="2571744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타원 14"/>
          <p:cNvSpPr/>
          <p:nvPr/>
        </p:nvSpPr>
        <p:spPr>
          <a:xfrm>
            <a:off x="1643042" y="2571744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타원 15"/>
          <p:cNvSpPr/>
          <p:nvPr/>
        </p:nvSpPr>
        <p:spPr>
          <a:xfrm>
            <a:off x="3714744" y="2357430"/>
            <a:ext cx="1285884" cy="100013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2643174" y="2571744"/>
            <a:ext cx="1071570" cy="85725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it used for?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44501" y="1928813"/>
            <a:ext cx="4013729" cy="4115098"/>
          </a:xfrm>
        </p:spPr>
        <p:txBody>
          <a:bodyPr/>
          <a:lstStyle/>
          <a:p>
            <a:pPr>
              <a:buClr>
                <a:srgbClr val="FF0000"/>
              </a:buClr>
              <a:buFontTx/>
              <a:buNone/>
            </a:pPr>
            <a:r>
              <a:rPr lang="en-US" altLang="ko-K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FDA-Approved Indications (Oncology)</a:t>
            </a:r>
            <a:endParaRPr lang="en-US" altLang="ko-KR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Clr>
                <a:srgbClr val="FF0000"/>
              </a:buClr>
              <a:buFontTx/>
              <a:buNone/>
            </a:pPr>
            <a:endParaRPr lang="en-US" altLang="ko-KR" sz="1800" dirty="0" smtClean="0"/>
          </a:p>
          <a:p>
            <a:pPr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Obstructive esophageal cancer*</a:t>
            </a:r>
          </a:p>
          <a:p>
            <a:pPr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Obstructive </a:t>
            </a:r>
            <a:r>
              <a:rPr lang="en-US" altLang="ko-KR" sz="1800" dirty="0" err="1" smtClean="0"/>
              <a:t>endobronchial</a:t>
            </a:r>
            <a:r>
              <a:rPr lang="en-US" altLang="ko-KR" sz="1800" dirty="0" smtClean="0"/>
              <a:t> lung cancer*</a:t>
            </a:r>
          </a:p>
          <a:p>
            <a:pPr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err="1" smtClean="0"/>
              <a:t>Microinvasive</a:t>
            </a:r>
            <a:r>
              <a:rPr lang="en-US" altLang="ko-KR" sz="1800" dirty="0" smtClean="0"/>
              <a:t> </a:t>
            </a:r>
            <a:r>
              <a:rPr lang="en-US" altLang="ko-KR" sz="1800" dirty="0" err="1" smtClean="0"/>
              <a:t>endobronchial</a:t>
            </a:r>
            <a:r>
              <a:rPr lang="en-US" altLang="ko-KR" sz="1800" dirty="0" smtClean="0"/>
              <a:t> lung cancer</a:t>
            </a:r>
          </a:p>
          <a:p>
            <a:pPr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Actinic </a:t>
            </a:r>
            <a:r>
              <a:rPr lang="en-US" altLang="ko-KR" sz="1800" dirty="0" err="1" smtClean="0"/>
              <a:t>keratosis</a:t>
            </a:r>
            <a:r>
              <a:rPr lang="en-US" altLang="ko-KR" sz="1800" dirty="0" smtClean="0"/>
              <a:t> </a:t>
            </a:r>
          </a:p>
          <a:p>
            <a:pPr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Barrett’s esophagus/ high grade dysplasia</a:t>
            </a:r>
            <a:endParaRPr lang="en-US" altLang="ko-KR" sz="1700" dirty="0" smtClean="0"/>
          </a:p>
          <a:p>
            <a:pPr>
              <a:buClr>
                <a:srgbClr val="FF0000"/>
              </a:buClr>
              <a:buFont typeface="Zapf Dingbats" pitchFamily="68" charset="2"/>
              <a:buNone/>
            </a:pPr>
            <a:endParaRPr lang="en-US" altLang="ko-KR" sz="2000" dirty="0" smtClean="0"/>
          </a:p>
          <a:p>
            <a:pPr>
              <a:buClr>
                <a:srgbClr val="FF0000"/>
              </a:buClr>
              <a:buFont typeface="Zapf Dingbats" pitchFamily="68" charset="2"/>
              <a:buNone/>
            </a:pPr>
            <a:r>
              <a:rPr lang="en-US" altLang="ko-KR" sz="1600" dirty="0" smtClean="0"/>
              <a:t>*for palliative intent</a:t>
            </a:r>
            <a:endParaRPr lang="en-US" altLang="ko-KR" dirty="0" smtClean="0"/>
          </a:p>
        </p:txBody>
      </p:sp>
      <p:sp>
        <p:nvSpPr>
          <p:cNvPr id="2662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35500" y="1857375"/>
            <a:ext cx="4254500" cy="4115098"/>
          </a:xfrm>
        </p:spPr>
        <p:txBody>
          <a:bodyPr/>
          <a:lstStyle/>
          <a:p>
            <a:pPr lvl="1"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None/>
            </a:pPr>
            <a:r>
              <a:rPr lang="en-US" altLang="ko-KR" sz="1800" dirty="0" smtClean="0"/>
              <a:t>              </a:t>
            </a:r>
            <a:r>
              <a:rPr lang="en-US" altLang="ko-KR" sz="1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Clinical Trials</a:t>
            </a:r>
          </a:p>
          <a:p>
            <a:pPr lvl="1"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None/>
            </a:pPr>
            <a:endParaRPr lang="en-US" altLang="ko-KR" sz="1800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Pleural spread of </a:t>
            </a:r>
            <a:r>
              <a:rPr lang="en-US" altLang="ko-KR" sz="1800" dirty="0" err="1" smtClean="0"/>
              <a:t>nonsmall</a:t>
            </a:r>
            <a:r>
              <a:rPr lang="en-US" altLang="ko-KR" sz="1800" dirty="0" smtClean="0"/>
              <a:t> cell lung cancer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err="1" smtClean="0"/>
              <a:t>Mesothelioma</a:t>
            </a:r>
            <a:endParaRPr lang="en-US" altLang="ko-KR" sz="1800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err="1" smtClean="0"/>
              <a:t>Intraperitoneal</a:t>
            </a:r>
            <a:r>
              <a:rPr lang="en-US" altLang="ko-KR" sz="1800" dirty="0" smtClean="0"/>
              <a:t> malignant tumors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Head and Neck- pre-malignant through advanced disease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Brain tumors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Skin cancer</a:t>
            </a:r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r>
              <a:rPr lang="en-US" altLang="ko-KR" sz="1800" dirty="0" smtClean="0"/>
              <a:t>Prostate cancer</a:t>
            </a:r>
            <a:endParaRPr lang="en-US" altLang="ko-KR" sz="1500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None/>
            </a:pPr>
            <a:endParaRPr lang="en-US" altLang="ko-KR" sz="1500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None/>
            </a:pPr>
            <a:endParaRPr lang="en-US" altLang="ko-KR" sz="1500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None/>
            </a:pPr>
            <a:endParaRPr lang="en-US" altLang="ko-KR" dirty="0" smtClean="0"/>
          </a:p>
          <a:p>
            <a:pPr>
              <a:lnSpc>
                <a:spcPct val="90000"/>
              </a:lnSpc>
              <a:buClr>
                <a:srgbClr val="FF0000"/>
              </a:buClr>
              <a:buFont typeface="Zapf Dingbats" pitchFamily="68" charset="2"/>
              <a:buChar char=""/>
            </a:pPr>
            <a:endParaRPr lang="en-US" altLang="ko-KR" dirty="0" smtClean="0"/>
          </a:p>
          <a:p>
            <a:pPr>
              <a:lnSpc>
                <a:spcPct val="90000"/>
              </a:lnSpc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PMingLiU" pitchFamily="18" charset="-120"/>
              </a:rPr>
              <a:t>Mechanism of PDT</a:t>
            </a:r>
            <a:endParaRPr lang="zh-TW" alt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PMingLiU" pitchFamily="18" charset="-120"/>
            </a:endParaRPr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06399" y="1357298"/>
            <a:ext cx="4499201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4452" name="Text Box 4"/>
          <p:cNvSpPr txBox="1">
            <a:spLocks noChangeArrowheads="1"/>
          </p:cNvSpPr>
          <p:nvPr/>
        </p:nvSpPr>
        <p:spPr bwMode="auto">
          <a:xfrm>
            <a:off x="2124075" y="5589588"/>
            <a:ext cx="30956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TW" b="0">
                <a:solidFill>
                  <a:srgbClr val="800040"/>
                </a:solidFill>
                <a:ea typeface="PMingLiU" pitchFamily="18" charset="-120"/>
              </a:rPr>
              <a:t>Singlet molecular oxygen</a:t>
            </a:r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5214942" y="4000504"/>
            <a:ext cx="1152525" cy="431800"/>
          </a:xfrm>
          <a:prstGeom prst="rect">
            <a:avLst/>
          </a:prstGeom>
          <a:noFill/>
          <a:ln w="317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5214942" y="4572008"/>
            <a:ext cx="1428760" cy="576262"/>
          </a:xfrm>
          <a:prstGeom prst="rect">
            <a:avLst/>
          </a:prstGeom>
          <a:noFill/>
          <a:ln w="317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4455" name="Rectangle 7"/>
          <p:cNvSpPr>
            <a:spLocks noChangeArrowheads="1"/>
          </p:cNvSpPr>
          <p:nvPr/>
        </p:nvSpPr>
        <p:spPr bwMode="auto">
          <a:xfrm>
            <a:off x="5214942" y="5214950"/>
            <a:ext cx="1428760" cy="500066"/>
          </a:xfrm>
          <a:prstGeom prst="rect">
            <a:avLst/>
          </a:prstGeom>
          <a:noFill/>
          <a:ln w="3175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sli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HY헤드라인M"/>
        <a:ea typeface="HY헤드라인M"/>
        <a:cs typeface=""/>
      </a:majorFont>
      <a:minorFont>
        <a:latin typeface="HY헤드라인M"/>
        <a:ea typeface="HY헤드라인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slide</Template>
  <TotalTime>2653</TotalTime>
  <Words>1686</Words>
  <Application>Microsoft Office PowerPoint</Application>
  <PresentationFormat>화면 슬라이드 쇼(4:3)</PresentationFormat>
  <Paragraphs>364</Paragraphs>
  <Slides>40</Slides>
  <Notes>11</Notes>
  <HiddenSlides>0</HiddenSlides>
  <MMClips>0</MMClips>
  <ScaleCrop>false</ScaleCrop>
  <HeadingPairs>
    <vt:vector size="6" baseType="variant">
      <vt:variant>
        <vt:lpstr>테마</vt:lpstr>
      </vt:variant>
      <vt:variant>
        <vt:i4>2</vt:i4>
      </vt:variant>
      <vt:variant>
        <vt:lpstr>포함된 OLE 서버</vt:lpstr>
      </vt:variant>
      <vt:variant>
        <vt:i4>2</vt:i4>
      </vt:variant>
      <vt:variant>
        <vt:lpstr>슬라이드 제목</vt:lpstr>
      </vt:variant>
      <vt:variant>
        <vt:i4>40</vt:i4>
      </vt:variant>
    </vt:vector>
  </HeadingPairs>
  <TitlesOfParts>
    <vt:vector size="44" baseType="lpstr">
      <vt:lpstr>Master slide</vt:lpstr>
      <vt:lpstr>디자인 사용자 지정</vt:lpstr>
      <vt:lpstr>CS ChemDraw Drawing</vt:lpstr>
      <vt:lpstr>Image</vt:lpstr>
      <vt:lpstr>79-10-15 </vt:lpstr>
      <vt:lpstr>Contents</vt:lpstr>
      <vt:lpstr> </vt:lpstr>
      <vt:lpstr>INTRODUCTION</vt:lpstr>
      <vt:lpstr>슬라이드 5</vt:lpstr>
      <vt:lpstr>슬라이드 6</vt:lpstr>
      <vt:lpstr>INTRODUCTION</vt:lpstr>
      <vt:lpstr>What is it used for?</vt:lpstr>
      <vt:lpstr>Mechanism of PDT</vt:lpstr>
      <vt:lpstr>슬라이드 10</vt:lpstr>
      <vt:lpstr>슬라이드 11</vt:lpstr>
      <vt:lpstr>슬라이드 12</vt:lpstr>
      <vt:lpstr> </vt:lpstr>
      <vt:lpstr>Photosensitizing Agents: Requirements</vt:lpstr>
      <vt:lpstr>Photosensitizing Agents: Classes</vt:lpstr>
      <vt:lpstr>슬라이드 16</vt:lpstr>
      <vt:lpstr>슬라이드 17</vt:lpstr>
      <vt:lpstr>Photosensitizing Agents</vt:lpstr>
      <vt:lpstr>LIGHT APPLICATION</vt:lpstr>
      <vt:lpstr>슬라이드 20</vt:lpstr>
      <vt:lpstr>슬라이드 21</vt:lpstr>
      <vt:lpstr>DOSIMETRY</vt:lpstr>
      <vt:lpstr>PROCEDURE</vt:lpstr>
      <vt:lpstr>EXAMPLE</vt:lpstr>
      <vt:lpstr>Contents</vt:lpstr>
      <vt:lpstr>Complications</vt:lpstr>
      <vt:lpstr>슬라이드 27</vt:lpstr>
      <vt:lpstr>Curative PDT-early cancer</vt:lpstr>
      <vt:lpstr>Palliative PDT</vt:lpstr>
      <vt:lpstr>슬라이드 30</vt:lpstr>
      <vt:lpstr>슬라이드 31</vt:lpstr>
      <vt:lpstr>Conclusions</vt:lpstr>
      <vt:lpstr>Conclusions</vt:lpstr>
      <vt:lpstr>슬라이드 34</vt:lpstr>
      <vt:lpstr>권O문 M/62</vt:lpstr>
      <vt:lpstr>2009.08.20 PET-CT</vt:lpstr>
      <vt:lpstr>1st PDT Tx</vt:lpstr>
      <vt:lpstr>2nd PDT Tx</vt:lpstr>
      <vt:lpstr>슬라이드 39</vt:lpstr>
      <vt:lpstr>슬라이드 40</vt:lpstr>
    </vt:vector>
  </TitlesOfParts>
  <Company>YUMC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Photodynamic therapy of  lung cancer</dc:title>
  <dc:creator>yocsdt99</dc:creator>
  <cp:lastModifiedBy>TEARPOEM</cp:lastModifiedBy>
  <cp:revision>163</cp:revision>
  <dcterms:created xsi:type="dcterms:W3CDTF">2010-04-01T21:31:32Z</dcterms:created>
  <dcterms:modified xsi:type="dcterms:W3CDTF">2010-04-12T07:25:40Z</dcterms:modified>
</cp:coreProperties>
</file>