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55" autoAdjust="0"/>
  </p:normalViewPr>
  <p:slideViewPr>
    <p:cSldViewPr>
      <p:cViewPr>
        <p:scale>
          <a:sx n="80" d="100"/>
          <a:sy n="80" d="100"/>
        </p:scale>
        <p:origin x="-2514" y="-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2017-03-22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/>
              </a:rPr>
              <a:t>VATS </a:t>
            </a:r>
            <a:r>
              <a:rPr lang="en-US" sz="5400" b="1" dirty="0" smtClean="0">
                <a:effectLst/>
              </a:rPr>
              <a:t>conference</a:t>
            </a:r>
            <a:endParaRPr lang="ko-KR" altLang="en-US" sz="5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2017. 03. 23.</a:t>
            </a:r>
            <a:endParaRPr lang="en-US" altLang="ko-KR" sz="2800" dirty="0" smtClean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30" y="-1"/>
            <a:ext cx="9167529" cy="6902611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32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Lung, left lower lobe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 t="7508" r="21144" b="6133"/>
          <a:stretch/>
        </p:blipFill>
        <p:spPr bwMode="auto">
          <a:xfrm>
            <a:off x="1259632" y="1268759"/>
            <a:ext cx="6624736" cy="5327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03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451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908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94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844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7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0" y="0"/>
            <a:ext cx="9160190" cy="689708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2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827584" y="1772816"/>
            <a:ext cx="7715250" cy="35283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effectLst/>
              </a:rPr>
              <a:t>7933899 </a:t>
            </a:r>
            <a:r>
              <a:rPr lang="ko-KR" altLang="ko-KR" sz="3200" dirty="0" smtClean="0">
                <a:effectLst/>
              </a:rPr>
              <a:t>최</a:t>
            </a:r>
            <a:r>
              <a:rPr lang="en-US" altLang="ko-KR" sz="3200" dirty="0" smtClean="0">
                <a:effectLst/>
              </a:rPr>
              <a:t>O</a:t>
            </a:r>
            <a:r>
              <a:rPr lang="ko-KR" altLang="ko-KR" sz="3200" dirty="0" smtClean="0">
                <a:effectLst/>
              </a:rPr>
              <a:t>영</a:t>
            </a:r>
            <a:r>
              <a:rPr lang="en-US" altLang="ko-KR" sz="3200" dirty="0" smtClean="0">
                <a:effectLst/>
              </a:rPr>
              <a:t> M/68</a:t>
            </a:r>
            <a:br>
              <a:rPr lang="en-US" altLang="ko-KR" sz="3200" dirty="0" smtClean="0">
                <a:effectLst/>
              </a:rPr>
            </a:br>
            <a:r>
              <a:rPr lang="en-US" altLang="ko-KR" sz="3200" dirty="0" smtClean="0">
                <a:effectLst/>
              </a:rPr>
              <a:t>SS17-10401 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83032"/>
          </a:xfrm>
        </p:spPr>
        <p:txBody>
          <a:bodyPr/>
          <a:lstStyle/>
          <a:p>
            <a:r>
              <a:rPr lang="en-US" altLang="ko-KR" dirty="0"/>
              <a:t>Lung, left upper lobe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9" t="6758" r="22035" b="6592"/>
          <a:stretch/>
        </p:blipFill>
        <p:spPr bwMode="auto">
          <a:xfrm>
            <a:off x="1331640" y="1196752"/>
            <a:ext cx="6480720" cy="527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89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64392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203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" y="0"/>
            <a:ext cx="9247228" cy="6962619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50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61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26" y="0"/>
            <a:ext cx="9164726" cy="6900500"/>
          </a:xfrm>
        </p:spPr>
      </p:pic>
    </p:spTree>
    <p:extLst>
      <p:ext uri="{BB962C8B-B14F-4D97-AF65-F5344CB8AC3E}">
        <p14:creationId xmlns:p14="http://schemas.microsoft.com/office/powerpoint/2010/main" val="408732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" y="0"/>
            <a:ext cx="9139464" cy="6881479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49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3547</TotalTime>
  <Words>26</Words>
  <Application>Microsoft Office PowerPoint</Application>
  <PresentationFormat>화면 슬라이드 쇼(4:3)</PresentationFormat>
  <Paragraphs>8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고구려 벽화</vt:lpstr>
      <vt:lpstr>VATS conference</vt:lpstr>
      <vt:lpstr>7933899 최O영 M/68 SS17-10401 </vt:lpstr>
      <vt:lpstr>Lung, left upper lobe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Lung, left lower lobe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 BOARD</dc:title>
  <dc:creator>SV537OXWDS005</dc:creator>
  <cp:lastModifiedBy>shimhs</cp:lastModifiedBy>
  <cp:revision>277</cp:revision>
  <dcterms:created xsi:type="dcterms:W3CDTF">2014-11-24T02:54:45Z</dcterms:created>
  <dcterms:modified xsi:type="dcterms:W3CDTF">2017-03-22T11:09:14Z</dcterms:modified>
</cp:coreProperties>
</file>