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81" r:id="rId3"/>
    <p:sldId id="282" r:id="rId4"/>
    <p:sldId id="284" r:id="rId5"/>
    <p:sldId id="257" r:id="rId6"/>
    <p:sldId id="258" r:id="rId7"/>
    <p:sldId id="259" r:id="rId8"/>
    <p:sldId id="260" r:id="rId9"/>
    <p:sldId id="261" r:id="rId10"/>
    <p:sldId id="262" r:id="rId11"/>
    <p:sldId id="285" r:id="rId12"/>
    <p:sldId id="263" r:id="rId13"/>
    <p:sldId id="264" r:id="rId14"/>
    <p:sldId id="265" r:id="rId15"/>
    <p:sldId id="266" r:id="rId16"/>
    <p:sldId id="267" r:id="rId17"/>
    <p:sldId id="268" r:id="rId18"/>
    <p:sldId id="287" r:id="rId19"/>
    <p:sldId id="286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 type="screen4x3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72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688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8240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123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787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35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659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723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358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836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997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9065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85708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208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06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25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75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410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88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22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79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88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A1CE9-0386-4157-994B-E38FF1BCA13B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67319-6C96-470B-95BB-D3CDD31FEB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048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11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2.wdp"/><Relationship Id="rId4" Type="http://schemas.openxmlformats.org/officeDocument/2006/relationships/image" Target="../media/image15.jpeg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Chest </a:t>
            </a:r>
            <a:r>
              <a:rPr lang="en-US" altLang="ko-KR" sz="5400" dirty="0" smtClean="0"/>
              <a:t>Conference 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2020.07.16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31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effectLst/>
              </a:rPr>
              <a:t>Case </a:t>
            </a:r>
            <a:r>
              <a:rPr lang="en-US" altLang="ko-KR" dirty="0">
                <a:effectLst/>
              </a:rPr>
              <a:t>2. </a:t>
            </a:r>
            <a:r>
              <a:rPr lang="ko-KR" altLang="en-US" dirty="0">
                <a:effectLst/>
              </a:rPr>
              <a:t>신</a:t>
            </a:r>
            <a:r>
              <a:rPr lang="en-US" altLang="ko-KR" dirty="0">
                <a:effectLst/>
              </a:rPr>
              <a:t>O</a:t>
            </a:r>
            <a:r>
              <a:rPr lang="ko-KR" altLang="en-US" dirty="0">
                <a:effectLst/>
              </a:rPr>
              <a:t>정 </a:t>
            </a:r>
            <a:r>
              <a:rPr lang="en-US" altLang="ko-KR" dirty="0">
                <a:effectLst/>
              </a:rPr>
              <a:t>7653426</a:t>
            </a:r>
            <a:br>
              <a:rPr lang="en-US" altLang="ko-KR" dirty="0">
                <a:effectLst/>
              </a:rPr>
            </a:br>
            <a:r>
              <a:rPr lang="en-US" altLang="ko-KR" dirty="0">
                <a:effectLst/>
              </a:rPr>
              <a:t/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61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3-21238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8889" y="128016"/>
            <a:ext cx="7506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 smtClean="0"/>
              <a:t>SS13-21238, Lung, left, </a:t>
            </a:r>
            <a:r>
              <a:rPr lang="en-US" altLang="ko-KR" sz="4000" b="1" dirty="0" err="1" smtClean="0"/>
              <a:t>bullectomy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19951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3-21238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69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3-21238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5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3-21238 -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3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3-21238 -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42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3-21238 -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42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 descr="\\10.11.10.178\r 이석주\비둘기\SS17-05539\SS17-05539 act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54141" cy="34290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\\10.11.10.178\r 이석주\비둘기\SS17-05539\SS17-05539 hmb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141" y="6559"/>
            <a:ext cx="4572000" cy="3437838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\\10.11.10.178\r 이석주\비둘기\SS17-05539\SS17-05539 p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89859" cy="3420162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\\10.11.10.178\r 이석주\비둘기\SS17-05539\SS17-05539 melan 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141" y="3420162"/>
            <a:ext cx="4589859" cy="34290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536282" y="3050829"/>
            <a:ext cx="950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HMB45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17859" y="6471755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PR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0" y="3042755"/>
            <a:ext cx="1403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Actin </a:t>
            </a:r>
            <a:r>
              <a:rPr lang="en-US" altLang="ko-KR" dirty="0"/>
              <a:t>(SMA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4572000" y="6498522"/>
            <a:ext cx="1063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err="1"/>
              <a:t>Melan</a:t>
            </a:r>
            <a:r>
              <a:rPr lang="en-US" altLang="ko-KR" dirty="0"/>
              <a:t> A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77024" y="186191"/>
            <a:ext cx="2354234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000" b="1" dirty="0" err="1" smtClean="0"/>
              <a:t>Cf</a:t>
            </a:r>
            <a:r>
              <a:rPr lang="en-US" altLang="ko-KR" sz="2000" b="1" dirty="0" smtClean="0"/>
              <a:t>) IHC of other case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4451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effectLst/>
              </a:rPr>
              <a:t>Case </a:t>
            </a:r>
            <a:r>
              <a:rPr lang="en-US" altLang="ko-KR" dirty="0">
                <a:effectLst/>
              </a:rPr>
              <a:t>3. </a:t>
            </a:r>
            <a:r>
              <a:rPr lang="ko-KR" altLang="en-US" dirty="0">
                <a:effectLst/>
              </a:rPr>
              <a:t>이</a:t>
            </a:r>
            <a:r>
              <a:rPr lang="en-US" altLang="ko-KR" dirty="0">
                <a:effectLst/>
              </a:rPr>
              <a:t>O</a:t>
            </a:r>
            <a:r>
              <a:rPr lang="ko-KR" altLang="en-US" dirty="0">
                <a:effectLst/>
              </a:rPr>
              <a:t>현 </a:t>
            </a:r>
            <a:r>
              <a:rPr lang="en-US" altLang="ko-KR" dirty="0">
                <a:effectLst/>
              </a:rPr>
              <a:t>10028408</a:t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222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3232" y="429768"/>
            <a:ext cx="8513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/>
              <a:t>SS19-71570, Lung, left lower lobe, wedge resection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0847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effectLst/>
              </a:rPr>
              <a:t>Cases</a:t>
            </a:r>
            <a:r>
              <a:rPr lang="ko-KR" altLang="ko-KR" dirty="0" smtClean="0">
                <a:effectLst/>
              </a:rPr>
              <a:t/>
            </a:r>
            <a:br>
              <a:rPr lang="ko-KR" altLang="ko-KR" dirty="0" smtClean="0">
                <a:effectLst/>
              </a:rPr>
            </a:br>
            <a:r>
              <a:rPr lang="en-US" altLang="ko-KR" dirty="0">
                <a:effectLst/>
              </a:rPr>
              <a:t>Case 1. </a:t>
            </a:r>
            <a:r>
              <a:rPr lang="ko-KR" altLang="en-US" dirty="0">
                <a:effectLst/>
              </a:rPr>
              <a:t>박</a:t>
            </a:r>
            <a:r>
              <a:rPr lang="en-US" altLang="ko-KR" dirty="0">
                <a:effectLst/>
              </a:rPr>
              <a:t>O</a:t>
            </a:r>
            <a:r>
              <a:rPr lang="ko-KR" altLang="en-US" dirty="0">
                <a:effectLst/>
              </a:rPr>
              <a:t>영 </a:t>
            </a:r>
            <a:r>
              <a:rPr lang="en-US" altLang="ko-KR" dirty="0">
                <a:effectLst/>
              </a:rPr>
              <a:t>5847108</a:t>
            </a:r>
            <a:br>
              <a:rPr lang="en-US" altLang="ko-KR" dirty="0">
                <a:effectLst/>
              </a:rPr>
            </a:br>
            <a:r>
              <a:rPr lang="en-US" altLang="ko-KR" dirty="0">
                <a:effectLst/>
              </a:rPr>
              <a:t>Case 2. </a:t>
            </a:r>
            <a:r>
              <a:rPr lang="ko-KR" altLang="en-US" dirty="0">
                <a:effectLst/>
              </a:rPr>
              <a:t>신</a:t>
            </a:r>
            <a:r>
              <a:rPr lang="en-US" altLang="ko-KR" dirty="0">
                <a:effectLst/>
              </a:rPr>
              <a:t>O</a:t>
            </a:r>
            <a:r>
              <a:rPr lang="ko-KR" altLang="en-US" dirty="0">
                <a:effectLst/>
              </a:rPr>
              <a:t>정 </a:t>
            </a:r>
            <a:r>
              <a:rPr lang="en-US" altLang="ko-KR" dirty="0">
                <a:effectLst/>
              </a:rPr>
              <a:t>7653426</a:t>
            </a:r>
            <a:br>
              <a:rPr lang="en-US" altLang="ko-KR" dirty="0">
                <a:effectLst/>
              </a:rPr>
            </a:br>
            <a:r>
              <a:rPr lang="en-US" altLang="ko-KR" dirty="0">
                <a:effectLst/>
              </a:rPr>
              <a:t>Case 3. </a:t>
            </a:r>
            <a:r>
              <a:rPr lang="ko-KR" altLang="en-US" dirty="0">
                <a:effectLst/>
              </a:rPr>
              <a:t>이</a:t>
            </a:r>
            <a:r>
              <a:rPr lang="en-US" altLang="ko-KR" dirty="0">
                <a:effectLst/>
              </a:rPr>
              <a:t>O</a:t>
            </a:r>
            <a:r>
              <a:rPr lang="ko-KR" altLang="en-US" dirty="0">
                <a:effectLst/>
              </a:rPr>
              <a:t>현 </a:t>
            </a:r>
            <a:r>
              <a:rPr lang="en-US" altLang="ko-KR" dirty="0">
                <a:effectLst/>
              </a:rPr>
              <a:t>10028408</a:t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459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9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96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83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64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93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42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40" y="374904"/>
            <a:ext cx="1915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/>
              <a:t>Congo red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21719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19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71570 -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8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ko-KR" altLang="ko-KR" dirty="0" smtClean="0">
                <a:effectLst/>
              </a:rPr>
              <a:t/>
            </a:r>
            <a:br>
              <a:rPr lang="ko-KR" altLang="ko-KR" dirty="0" smtClean="0">
                <a:effectLst/>
              </a:rPr>
            </a:br>
            <a:r>
              <a:rPr lang="en-US" altLang="ko-KR" dirty="0">
                <a:effectLst/>
              </a:rPr>
              <a:t>Case 1. </a:t>
            </a:r>
            <a:r>
              <a:rPr lang="ko-KR" altLang="en-US" dirty="0">
                <a:effectLst/>
              </a:rPr>
              <a:t>박</a:t>
            </a:r>
            <a:r>
              <a:rPr lang="en-US" altLang="ko-KR" dirty="0">
                <a:effectLst/>
              </a:rPr>
              <a:t>O</a:t>
            </a:r>
            <a:r>
              <a:rPr lang="ko-KR" altLang="en-US" dirty="0">
                <a:effectLst/>
              </a:rPr>
              <a:t>영 </a:t>
            </a:r>
            <a:r>
              <a:rPr lang="en-US" altLang="ko-KR" dirty="0">
                <a:effectLst/>
              </a:rPr>
              <a:t>5847108</a:t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323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0-47396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658" y="201168"/>
            <a:ext cx="8881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/>
              <a:t>SS10-47396, Lung, left upper lobe, wedge resection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53010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0-47396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5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0-47396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5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0-47396 -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7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0-47396 -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658" y="201168"/>
            <a:ext cx="1451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/>
              <a:t>HMB45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8339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0-47396 -06.SM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658" y="201168"/>
            <a:ext cx="986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/>
              <a:t>SMA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4587341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66</Words>
  <Application>Microsoft Office PowerPoint</Application>
  <PresentationFormat>화면 슬라이드 쇼(4:3)</PresentationFormat>
  <Paragraphs>19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맑은 고딕</vt:lpstr>
      <vt:lpstr>Arial</vt:lpstr>
      <vt:lpstr>Calibri</vt:lpstr>
      <vt:lpstr>Calibri Light</vt:lpstr>
      <vt:lpstr>Wingdings</vt:lpstr>
      <vt:lpstr>Office 테마</vt:lpstr>
      <vt:lpstr>고구려 벽화</vt:lpstr>
      <vt:lpstr>Chest Conference </vt:lpstr>
      <vt:lpstr>Cases Case 1. 박O영 5847108 Case 2. 신O정 7653426 Case 3. 이O현 10028408 </vt:lpstr>
      <vt:lpstr> Case 1. 박O영 5847108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Case 2. 신O정 7653426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Case 3. 이O현 10028408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사진 앨범</dc:title>
  <dc:creator>심효섭(병리학교실)</dc:creator>
  <cp:lastModifiedBy>심효섭(병리학교실)</cp:lastModifiedBy>
  <cp:revision>8</cp:revision>
  <dcterms:created xsi:type="dcterms:W3CDTF">2020-07-15T05:47:16Z</dcterms:created>
  <dcterms:modified xsi:type="dcterms:W3CDTF">2020-07-15T06:19:56Z</dcterms:modified>
</cp:coreProperties>
</file>